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6410" y="4714884"/>
            <a:ext cx="3557590" cy="2143116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atin typeface="Segoe Script" pitchFamily="34" charset="0"/>
                <a:cs typeface="LilyUPC" pitchFamily="34" charset="-34"/>
              </a:rPr>
              <a:t>Холодий</a:t>
            </a:r>
            <a:r>
              <a:rPr lang="ru-RU" sz="2000" dirty="0" smtClean="0">
                <a:latin typeface="Segoe Script" pitchFamily="34" charset="0"/>
                <a:cs typeface="LilyUPC" pitchFamily="34" charset="-34"/>
              </a:rPr>
              <a:t> Алёна </a:t>
            </a:r>
          </a:p>
          <a:p>
            <a:r>
              <a:rPr lang="ru-RU" sz="2000" dirty="0" smtClean="0">
                <a:latin typeface="Segoe Script" pitchFamily="34" charset="0"/>
                <a:cs typeface="LilyUPC" pitchFamily="34" charset="-34"/>
              </a:rPr>
              <a:t>у</a:t>
            </a:r>
            <a:r>
              <a:rPr lang="ru-RU" sz="2000" dirty="0" smtClean="0">
                <a:latin typeface="Segoe Script" pitchFamily="34" charset="0"/>
                <a:cs typeface="LilyUPC" pitchFamily="34" charset="-34"/>
              </a:rPr>
              <a:t>ченица МБОУСОШ№19</a:t>
            </a:r>
          </a:p>
          <a:p>
            <a:r>
              <a:rPr lang="ru-RU" sz="2000" dirty="0" smtClean="0">
                <a:latin typeface="Segoe Script" pitchFamily="34" charset="0"/>
                <a:cs typeface="LilyUPC" pitchFamily="34" charset="-34"/>
              </a:rPr>
              <a:t>руководитель : Воеводина О.А</a:t>
            </a:r>
            <a:endParaRPr lang="ru-RU" sz="2000" dirty="0">
              <a:latin typeface="Segoe Script" pitchFamily="34" charset="0"/>
              <a:cs typeface="LilyUPC" pitchFamily="34" charset="-34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Походная геометрия.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Segoe Script" pitchFamily="34" charset="0"/>
              </a:rPr>
              <a:t>Расстояние до недоступной точки.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Фалес Милетский определял расстояние от берега до корабля. Способ которым он </a:t>
            </a:r>
            <a:r>
              <a:rPr lang="ru-RU" sz="2000" dirty="0" err="1" smtClean="0"/>
              <a:t>пользовался:А-т.берега,В-корабль.Для</a:t>
            </a:r>
            <a:r>
              <a:rPr lang="ru-RU" sz="2000" dirty="0" smtClean="0"/>
              <a:t> того чтобы высчитать расстояние АВ, на берегу достраивают прямую АС      </a:t>
            </a:r>
            <a:r>
              <a:rPr lang="ru-RU" sz="2000" dirty="0" err="1" smtClean="0"/>
              <a:t>АВ,в</a:t>
            </a:r>
            <a:r>
              <a:rPr lang="ru-RU" sz="2000" dirty="0" smtClean="0"/>
              <a:t> противоположном направление достраивают СЕ    АС так, чтобы т.</a:t>
            </a:r>
            <a:r>
              <a:rPr lang="en-US" sz="2000" dirty="0" smtClean="0"/>
              <a:t>D</a:t>
            </a:r>
            <a:r>
              <a:rPr lang="ru-RU" sz="2000" dirty="0" smtClean="0"/>
              <a:t>(середина АС),</a:t>
            </a:r>
            <a:r>
              <a:rPr lang="ru-RU" sz="2000" dirty="0" err="1" smtClean="0"/>
              <a:t>т.В,и</a:t>
            </a:r>
            <a:r>
              <a:rPr lang="ru-RU" sz="2000" dirty="0" smtClean="0"/>
              <a:t> т.С лежали на одной </a:t>
            </a:r>
            <a:r>
              <a:rPr lang="ru-RU" sz="2000" dirty="0" err="1" smtClean="0"/>
              <a:t>прямой,тогда</a:t>
            </a:r>
            <a:r>
              <a:rPr lang="ru-RU" sz="2000" dirty="0" smtClean="0"/>
              <a:t> СЕ=АВ, так как      </a:t>
            </a:r>
            <a:r>
              <a:rPr lang="en-US" sz="2000" dirty="0" smtClean="0"/>
              <a:t>ABD=ECD</a:t>
            </a:r>
            <a:r>
              <a:rPr lang="ru-RU" sz="2000" dirty="0" smtClean="0"/>
              <a:t> по второму признаку равенства треугольников.</a:t>
            </a:r>
            <a:endParaRPr lang="ru-RU" sz="2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8609041" y="2249479"/>
            <a:ext cx="35639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929454" y="278605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6965967" y="2606669"/>
            <a:ext cx="35639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8643966" y="2428868"/>
            <a:ext cx="2762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Равнобедренный треугольник 19"/>
          <p:cNvSpPr/>
          <p:nvPr/>
        </p:nvSpPr>
        <p:spPr>
          <a:xfrm>
            <a:off x="2500298" y="3071810"/>
            <a:ext cx="285752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 descr="view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571875"/>
            <a:ext cx="4084144" cy="2786083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8125" y="4143356"/>
            <a:ext cx="2305875" cy="271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Segoe Script" pitchFamily="34" charset="0"/>
              </a:rPr>
              <a:t>Определение расстояния с помощью спички</a:t>
            </a:r>
            <a:endParaRPr lang="ru-RU" sz="2400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Спичка- простейший дальномер.</a:t>
            </a:r>
            <a:r>
              <a:rPr lang="ru-RU" sz="1800" dirty="0" smtClean="0"/>
              <a:t> </a:t>
            </a:r>
            <a:r>
              <a:rPr lang="ru-RU" sz="1800" dirty="0" smtClean="0"/>
              <a:t>Предварительно </a:t>
            </a:r>
            <a:r>
              <a:rPr lang="ru-RU" sz="1800" dirty="0" smtClean="0"/>
              <a:t>надо нанести чернилами или карандашом двухмиллиметровые деления. Необходимо также знать примерную высоту предмета, до которого определяется расстояние. Так, рост человека в метрах равен 1,7</a:t>
            </a:r>
            <a:r>
              <a:rPr lang="ru-RU" sz="1800" dirty="0" smtClean="0"/>
              <a:t>, </a:t>
            </a:r>
            <a:r>
              <a:rPr lang="ru-RU" sz="1800" dirty="0" smtClean="0"/>
              <a:t>телеграфный столб - 6, одноэтажный дом без крыши - 2,5 - 4 метра. Пусть, надо определить расстояние до телеграфного столба. Направляем на него спичку на вытянутой руке , длина которой у взрослого человека равна приблизительно 60 см. На спичке изображение столба заняло два деления, то есть 4 миллиметра. </a:t>
            </a:r>
            <a:r>
              <a:rPr lang="ru-RU" sz="1800" dirty="0" smtClean="0"/>
              <a:t>Нетрудно </a:t>
            </a:r>
            <a:r>
              <a:rPr lang="ru-RU" sz="1800" dirty="0" smtClean="0"/>
              <a:t>составить такую пропорцию: длина руки / расстояние до столба = отрезок спички / высота столба = 0,60/Х = 0,004 / 6,0; Х=0,60*6,0/0,004=900 Таким образом, до столба 900 </a:t>
            </a:r>
            <a:r>
              <a:rPr lang="ru-RU" sz="1800" dirty="0" smtClean="0"/>
              <a:t>метров.</a:t>
            </a:r>
            <a:endParaRPr lang="ru-RU" sz="1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Segoe Script" pitchFamily="34" charset="0"/>
              </a:rPr>
              <a:t>Определение высоты дерева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Высоту деревьев можно </a:t>
            </a:r>
            <a:r>
              <a:rPr lang="ru-RU" sz="1800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определить при </a:t>
            </a:r>
            <a:r>
              <a:rPr lang="ru-RU" sz="1800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помощи </a:t>
            </a:r>
            <a:r>
              <a:rPr lang="ru-RU" sz="1800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шеста(выше роста человека)</a:t>
            </a:r>
            <a:endParaRPr lang="ru-RU" sz="18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014532"/>
            <a:ext cx="3672408" cy="28434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2071679"/>
            <a:ext cx="857256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Шест 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воткните 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в землю на некотором расстоянии от дерева. Отойдите от шеста назад, по продолжению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Dd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 до 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места 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А, с которого, глядя на вершину дерева, вы увидите на одной линии с ней верхнюю точку 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b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 шеста. Не меняя положения головы, смотрите по направлению горизонтальной прямой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aC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, замечая точки с и С, в которых луч зрения встречает шест и ствол. 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Сделайте 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в этих местах пометки. </a:t>
            </a:r>
          </a:p>
          <a:p>
            <a:pPr marL="4572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                                                      На 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основании подобия ∆ </a:t>
            </a:r>
            <a:r>
              <a:rPr lang="ru-RU" dirty="0" err="1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авс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 и </a:t>
            </a:r>
          </a:p>
          <a:p>
            <a:pPr marL="4572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                                                      ∆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aBC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 вычислить ВС из пропорции </a:t>
            </a:r>
          </a:p>
          <a:p>
            <a:pPr marL="4572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                                                      ВС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: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bc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aC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: ас. Расстояния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bc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aC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 </a:t>
            </a:r>
          </a:p>
          <a:p>
            <a:pPr marL="4572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                                                      легко 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измерить. К длине </a:t>
            </a:r>
            <a:r>
              <a:rPr lang="ru-RU" dirty="0" err="1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ВСнужно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 </a:t>
            </a:r>
            <a:endParaRPr lang="ru-RU" dirty="0" smtClean="0">
              <a:solidFill>
                <a:srgbClr val="000000"/>
              </a:solidFill>
              <a:latin typeface="Trebuchet MS" pitchFamily="34" charset="0"/>
              <a:ea typeface="Times New Roman"/>
            </a:endParaRPr>
          </a:p>
          <a:p>
            <a:pPr marL="4572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                                                      прибавить 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расстояние 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CD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, чтобы </a:t>
            </a:r>
          </a:p>
          <a:p>
            <a:pPr marL="4572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                                                      узнать 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ea typeface="Times New Roman"/>
              </a:rPr>
              <a:t>высоту дерева. </a:t>
            </a:r>
            <a:endParaRPr lang="ru-RU" sz="1200" dirty="0">
              <a:latin typeface="Trebuchet MS" pitchFamily="34" charset="0"/>
              <a:ea typeface="Times New Roman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Segoe Script" pitchFamily="34" charset="0"/>
              </a:rPr>
              <a:t>Определение высоты дерева по ее тени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На ровной поверхности измерьте длину собственной тени(обозначим как </a:t>
            </a:r>
            <a:r>
              <a:rPr lang="en-US" sz="2400" dirty="0" smtClean="0"/>
              <a:t>d</a:t>
            </a:r>
            <a:r>
              <a:rPr lang="ru-RU" sz="2400" dirty="0" smtClean="0"/>
              <a:t>),и тени  дерева(обозначим как </a:t>
            </a:r>
            <a:r>
              <a:rPr lang="en-US" sz="2400" dirty="0" smtClean="0"/>
              <a:t>DF)</a:t>
            </a:r>
            <a:r>
              <a:rPr lang="ru-RU" sz="2400" dirty="0" smtClean="0"/>
              <a:t>,получившиеся треугольники будут подобны, а высота дерева(обозначим как </a:t>
            </a:r>
            <a:r>
              <a:rPr lang="en-US" sz="2400" dirty="0" smtClean="0"/>
              <a:t>ED)</a:t>
            </a:r>
            <a:r>
              <a:rPr lang="ru-RU" sz="2400" dirty="0" smtClean="0"/>
              <a:t> будет измеряться по формуле </a:t>
            </a:r>
            <a:r>
              <a:rPr lang="en-US" sz="2400" dirty="0" smtClean="0"/>
              <a:t>ED=b</a:t>
            </a:r>
            <a:r>
              <a:rPr lang="ru-RU" sz="2400" dirty="0" smtClean="0"/>
              <a:t>/</a:t>
            </a:r>
            <a:r>
              <a:rPr lang="en-US" sz="2400" dirty="0" smtClean="0"/>
              <a:t>d *DF(b-</a:t>
            </a:r>
            <a:r>
              <a:rPr lang="ru-RU" sz="2400" dirty="0" smtClean="0"/>
              <a:t>ваш собственный рост</a:t>
            </a:r>
            <a:r>
              <a:rPr lang="en-US" sz="2400" dirty="0" smtClean="0"/>
              <a:t>)</a:t>
            </a: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2928934"/>
            <a:ext cx="78295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Segoe Script" pitchFamily="34" charset="0"/>
              </a:rPr>
              <a:t>Заключение.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Segoe Script" pitchFamily="34" charset="0"/>
              </a:rPr>
              <a:t>В данной презентации были </a:t>
            </a:r>
            <a:r>
              <a:rPr lang="ru-RU" dirty="0" smtClean="0">
                <a:latin typeface="Segoe Script" pitchFamily="34" charset="0"/>
              </a:rPr>
              <a:t>рассмотрены </a:t>
            </a:r>
            <a:r>
              <a:rPr lang="ru-RU" dirty="0" smtClean="0">
                <a:latin typeface="Segoe Script" pitchFamily="34" charset="0"/>
              </a:rPr>
              <a:t>задачи, связанные с геометрическими построениями на местности - измерение расстояния до недоступной точки и определение высоты </a:t>
            </a:r>
            <a:r>
              <a:rPr lang="ru-RU" dirty="0" smtClean="0">
                <a:latin typeface="Segoe Script" pitchFamily="34" charset="0"/>
              </a:rPr>
              <a:t>предмета.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sz="4800" dirty="0" smtClean="0">
                <a:latin typeface="Segoe Script" pitchFamily="34" charset="0"/>
              </a:rPr>
              <a:t>Спасибо за внимание!</a:t>
            </a:r>
            <a:endParaRPr lang="ru-RU" dirty="0" smtClean="0">
              <a:latin typeface="Segoe Script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458</TotalTime>
  <Words>412</Words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Походная геометрия.</vt:lpstr>
      <vt:lpstr>Расстояние до недоступной точки.</vt:lpstr>
      <vt:lpstr>Определение расстояния с помощью спички</vt:lpstr>
      <vt:lpstr>Определение высоты дерева</vt:lpstr>
      <vt:lpstr>Определение высоты дерева по ее тени</vt:lpstr>
      <vt:lpstr>Заключение.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Походная геометрия.</dc:title>
  <dc:creator>алька</dc:creator>
  <cp:lastModifiedBy>Admin</cp:lastModifiedBy>
  <cp:revision>12</cp:revision>
  <dcterms:created xsi:type="dcterms:W3CDTF">2014-03-16T04:18:30Z</dcterms:created>
  <dcterms:modified xsi:type="dcterms:W3CDTF">2014-03-16T12:12:18Z</dcterms:modified>
</cp:coreProperties>
</file>