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501122" cy="307183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ЛОНДОН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17-18 ВЕКА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062912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Артемьева М. Г.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истории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Шабуровская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СОШ»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Вестминстерское аббатство</a:t>
            </a:r>
            <a:endParaRPr lang="ru-RU" dirty="0"/>
          </a:p>
        </p:txBody>
      </p:sp>
      <p:pic>
        <p:nvPicPr>
          <p:cNvPr id="4" name="Содержимое 3" descr="Вестминстерское аббат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61569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ndon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9856" cy="63579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ru-RU" dirty="0" smtClean="0"/>
              <a:t>Лондонский </a:t>
            </a:r>
            <a:r>
              <a:rPr lang="ru-RU" smtClean="0"/>
              <a:t>крытый рынок</a:t>
            </a:r>
            <a:endParaRPr lang="ru-RU" dirty="0"/>
          </a:p>
        </p:txBody>
      </p:sp>
      <p:pic>
        <p:nvPicPr>
          <p:cNvPr id="4" name="Содержимое 3" descr="Лондонский крытый ры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05341"/>
            <a:ext cx="8143900" cy="555265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86338" cy="1399032"/>
          </a:xfrm>
        </p:spPr>
        <p:txBody>
          <a:bodyPr/>
          <a:lstStyle/>
          <a:p>
            <a:r>
              <a:rPr lang="ru-RU" dirty="0" smtClean="0"/>
              <a:t>ЛОНДОН</a:t>
            </a:r>
            <a:endParaRPr lang="ru-RU" dirty="0"/>
          </a:p>
        </p:txBody>
      </p:sp>
      <p:pic>
        <p:nvPicPr>
          <p:cNvPr id="4" name="Содержимое 3" descr="_51272489_londonbride,southside,anoncmuseumof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21" cy="5429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67494"/>
            <a:ext cx="2686040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15071270_h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e94e_28e3246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71556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67494"/>
            <a:ext cx="3500430" cy="4233076"/>
          </a:xfrm>
        </p:spPr>
        <p:txBody>
          <a:bodyPr/>
          <a:lstStyle/>
          <a:p>
            <a:pPr algn="ctr"/>
            <a:r>
              <a:rPr lang="ru-RU" dirty="0" smtClean="0"/>
              <a:t>УЛИЦЫ ЛОНДОНА</a:t>
            </a:r>
            <a:endParaRPr lang="ru-RU" dirty="0"/>
          </a:p>
        </p:txBody>
      </p:sp>
      <p:pic>
        <p:nvPicPr>
          <p:cNvPr id="4" name="Содержимое 3" descr="london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786446" cy="69207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58138" cy="66117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Вестминстер в Англии</a:t>
            </a:r>
            <a:endParaRPr lang="ru-RU" sz="4800" dirty="0"/>
          </a:p>
        </p:txBody>
      </p:sp>
      <p:pic>
        <p:nvPicPr>
          <p:cNvPr id="4" name="Содержимое 3" descr="Вестминстер в Англ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50075"/>
            <a:ext cx="8143900" cy="61079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67494"/>
            <a:ext cx="2257412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bb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9707" y="0"/>
            <a:ext cx="9383707" cy="6572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тминс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-19517"/>
            <a:ext cx="7858148" cy="687751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Вестминстер. Англия.</a:t>
            </a:r>
            <a:endParaRPr lang="ru-RU" dirty="0"/>
          </a:p>
        </p:txBody>
      </p:sp>
      <p:pic>
        <p:nvPicPr>
          <p:cNvPr id="4" name="Содержимое 3" descr="Вестминстер ночь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609656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28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ЛОНДОН  17-18 ВЕКА</vt:lpstr>
      <vt:lpstr>ЛОНДОН</vt:lpstr>
      <vt:lpstr>Слайд 3</vt:lpstr>
      <vt:lpstr>Слайд 4</vt:lpstr>
      <vt:lpstr>УЛИЦЫ ЛОНДОНА</vt:lpstr>
      <vt:lpstr>Вестминстер в Англии</vt:lpstr>
      <vt:lpstr>Слайд 7</vt:lpstr>
      <vt:lpstr>Слайд 8</vt:lpstr>
      <vt:lpstr>Вестминстер. Англия.</vt:lpstr>
      <vt:lpstr>Вестминстерское аббатство</vt:lpstr>
      <vt:lpstr>Слайд 11</vt:lpstr>
      <vt:lpstr>Лондонский крытый рынок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 17-18 ВЕКА</dc:title>
  <dc:creator>User</dc:creator>
  <cp:lastModifiedBy>Аф.</cp:lastModifiedBy>
  <cp:revision>4</cp:revision>
  <dcterms:created xsi:type="dcterms:W3CDTF">2014-03-02T13:15:28Z</dcterms:created>
  <dcterms:modified xsi:type="dcterms:W3CDTF">2014-03-02T13:40:15Z</dcterms:modified>
</cp:coreProperties>
</file>