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63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7" descr="муравей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3886" y="3495188"/>
            <a:ext cx="354965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Рисунок 10" descr="726rooster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775" y="3429000"/>
            <a:ext cx="3240088" cy="300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Рисунок 4" descr="кобра1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19230" y="451667"/>
            <a:ext cx="2303462" cy="253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Рисунок 6" descr="5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4999" y="534038"/>
            <a:ext cx="2377121" cy="2038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Рисунок 9" descr="_gus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7852" y="-171400"/>
            <a:ext cx="2665413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91188" y="5229225"/>
            <a:ext cx="3452812" cy="1443038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400" b="1" smtClean="0">
                <a:solidFill>
                  <a:schemeClr val="tx1"/>
                </a:solidFill>
                <a:latin typeface="Century Gothic" pitchFamily="34" charset="0"/>
              </a:rPr>
              <a:t>.</a:t>
            </a:r>
          </a:p>
        </p:txBody>
      </p:sp>
      <p:pic>
        <p:nvPicPr>
          <p:cNvPr id="13320" name="Рисунок 5" descr="золот рыбка_t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7853" y="3920998"/>
            <a:ext cx="3243263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8406" y="2055881"/>
            <a:ext cx="533030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15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Animals</a:t>
            </a:r>
            <a:endParaRPr lang="ru-RU" sz="115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950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1412776"/>
            <a:ext cx="6696744" cy="378565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This </a:t>
            </a:r>
            <a:r>
              <a:rPr lang="en-US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is my pet</a:t>
            </a: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</a:t>
            </a:r>
            <a:r>
              <a:rPr lang="en-US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His name is Bundy. He has got fat blue </a:t>
            </a:r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body and </a:t>
            </a:r>
            <a:r>
              <a:rPr lang="en-US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long green tail. His head is small with big red ears. He has got 3 pink </a:t>
            </a:r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eyes and 5 thin legs. </a:t>
            </a:r>
            <a:r>
              <a:rPr lang="en-US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like my pet.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0117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927660"/>
            <a:ext cx="7712609" cy="53784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 have got a pet.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It is …( a cat/a fish/a parrot)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It is … (white/black/red)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It has …(a long tail/big eyes/a funny face)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It can … (jump/swim/fly)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 like my pet.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C:\Documents and Settings\Admin\Рабочий стол\Pictures\2008-01-09\животные\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4686" y="4293095"/>
            <a:ext cx="2355019" cy="1838989"/>
          </a:xfrm>
          <a:prstGeom prst="rect">
            <a:avLst/>
          </a:prstGeom>
          <a:noFill/>
        </p:spPr>
      </p:pic>
      <p:pic>
        <p:nvPicPr>
          <p:cNvPr id="8" name="Picture 8" descr="C:\Documents and Settings\Admin\Рабочий стол\Pictures\2008-01-09\птицы\1462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958" y="3218075"/>
            <a:ext cx="1953347" cy="2914009"/>
          </a:xfrm>
          <a:prstGeom prst="rect">
            <a:avLst/>
          </a:prstGeom>
          <a:noFill/>
        </p:spPr>
      </p:pic>
      <p:pic>
        <p:nvPicPr>
          <p:cNvPr id="9" name="Picture 9" descr="C:\Documents and Settings\Admin\Рабочий стол\Pictures\2008-01-09\море\20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33869" y="260648"/>
            <a:ext cx="2522033" cy="16813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6421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43808" y="1058337"/>
            <a:ext cx="56886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A spider </a:t>
            </a:r>
            <a:r>
              <a:rPr lang="en-US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e.g. has got </a:t>
            </a:r>
            <a:r>
              <a:rPr lang="en-US" sz="2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eight legs. It </a:t>
            </a:r>
            <a:r>
              <a:rPr lang="en-US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1)………….</a:t>
            </a:r>
            <a:r>
              <a:rPr lang="en-US" sz="2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a tail. It </a:t>
            </a:r>
            <a:r>
              <a:rPr lang="en-US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2)…………</a:t>
            </a:r>
            <a:r>
              <a:rPr lang="en-US" sz="2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climb and jump. It </a:t>
            </a:r>
            <a:r>
              <a:rPr lang="en-US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3) ………… </a:t>
            </a:r>
            <a:r>
              <a:rPr lang="en-US" sz="2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swim or fly.</a:t>
            </a:r>
            <a:endParaRPr lang="ru-RU" sz="2800" b="1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93" y="3573016"/>
            <a:ext cx="48965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A rabbit </a:t>
            </a:r>
            <a:r>
              <a:rPr lang="en-US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4) ……….. </a:t>
            </a:r>
            <a:r>
              <a:rPr lang="en-US" sz="2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long ears. It </a:t>
            </a:r>
            <a:r>
              <a:rPr lang="en-US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5)……….. </a:t>
            </a:r>
            <a:r>
              <a:rPr lang="en-US" sz="2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a long tail. It </a:t>
            </a:r>
            <a:r>
              <a:rPr lang="en-US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6)……… </a:t>
            </a:r>
            <a:r>
              <a:rPr lang="en-US" sz="2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jump and run, but it </a:t>
            </a:r>
            <a:r>
              <a:rPr lang="en-US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7)………. </a:t>
            </a:r>
            <a:r>
              <a:rPr lang="en-US" sz="2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swim or fly.</a:t>
            </a:r>
            <a:endParaRPr lang="ru-RU" sz="2800" b="1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к\Desktop\spiders2011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494" y="1008261"/>
            <a:ext cx="2096196" cy="1865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к\Desktop\1428982_origin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7237" y="3733096"/>
            <a:ext cx="2565665" cy="1924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989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2169" y="1340768"/>
            <a:ext cx="6696744" cy="378565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sz="6000" b="1" i="1" dirty="0" smtClean="0">
                <a:ln w="50800"/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56          48          39                25         98          57         66         48          66     77         15          21  </a:t>
            </a:r>
            <a:endParaRPr lang="ru-RU" sz="6000" b="1" i="1" dirty="0">
              <a:ln w="50800"/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89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916832"/>
            <a:ext cx="62646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7200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Thank you </a:t>
            </a:r>
          </a:p>
          <a:p>
            <a:pPr algn="ctr">
              <a:buNone/>
            </a:pPr>
            <a:r>
              <a:rPr lang="en-US" sz="7200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for your work!</a:t>
            </a:r>
            <a:endParaRPr lang="ru-RU" sz="7200" b="1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89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Другая 2">
      <a:dk1>
        <a:srgbClr val="00B0F0"/>
      </a:dk1>
      <a:lt1>
        <a:srgbClr val="00B0F0"/>
      </a:lt1>
      <a:dk2>
        <a:srgbClr val="00B0F0"/>
      </a:dk2>
      <a:lt2>
        <a:srgbClr val="00B0F0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9C1D22"/>
      </a:accent5>
      <a:accent6>
        <a:srgbClr val="B4B392"/>
      </a:accent6>
      <a:hlink>
        <a:srgbClr val="CC9900"/>
      </a:hlink>
      <a:folHlink>
        <a:srgbClr val="969696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</TotalTime>
  <Words>121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Кутюр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7</cp:revision>
  <dcterms:created xsi:type="dcterms:W3CDTF">2013-02-06T19:32:41Z</dcterms:created>
  <dcterms:modified xsi:type="dcterms:W3CDTF">2013-02-07T03:17:18Z</dcterms:modified>
</cp:coreProperties>
</file>