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75" r:id="rId4"/>
    <p:sldId id="276" r:id="rId5"/>
    <p:sldId id="277" r:id="rId6"/>
    <p:sldId id="278" r:id="rId7"/>
    <p:sldId id="264" r:id="rId8"/>
    <p:sldId id="267" r:id="rId9"/>
    <p:sldId id="268" r:id="rId10"/>
    <p:sldId id="269" r:id="rId11"/>
    <p:sldId id="270" r:id="rId12"/>
    <p:sldId id="271" r:id="rId13"/>
    <p:sldId id="281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F56C5-5E13-48E9-8ADE-E20E99EE57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B6E5125-631C-4AE1-8A86-527CCD62B68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  <a:scene3d>
          <a:camera prst="isometricOffAxis1Righ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 </a:t>
          </a:r>
          <a:r>
            <a:rPr kumimoji="1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По предметному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содержанию</a:t>
          </a:r>
        </a:p>
      </dgm:t>
    </dgm:pt>
    <dgm:pt modelId="{E8130C7A-9264-452B-959F-C90C45243B92}" type="parTrans" cxnId="{E946AC91-3F45-4C8E-8C3F-DFEE25564740}">
      <dgm:prSet/>
      <dgm:spPr/>
      <dgm:t>
        <a:bodyPr/>
        <a:lstStyle/>
        <a:p>
          <a:endParaRPr lang="ru-RU"/>
        </a:p>
      </dgm:t>
    </dgm:pt>
    <dgm:pt modelId="{33BA752B-A5F2-4F98-8D19-0763753C2FD2}" type="sibTrans" cxnId="{E946AC91-3F45-4C8E-8C3F-DFEE25564740}">
      <dgm:prSet/>
      <dgm:spPr/>
      <dgm:t>
        <a:bodyPr/>
        <a:lstStyle/>
        <a:p>
          <a:endParaRPr lang="ru-RU"/>
        </a:p>
      </dgm:t>
    </dgm:pt>
    <dgm:pt modelId="{70802C75-A098-4547-B83E-B8A1AF291CC6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00B0F0"/>
          </a:solidFill>
        </a:ln>
        <a:scene3d>
          <a:camera prst="isometricOffAxis1Righ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cap="none" normalizeH="0" baseline="0" dirty="0" err="1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Моно-проекты</a:t>
          </a:r>
          <a:endParaRPr kumimoji="1" lang="ru-RU" sz="2400" b="1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</dgm:t>
    </dgm:pt>
    <dgm:pt modelId="{01FFFF86-AEED-44A1-AEB3-E27987E02643}" type="parTrans" cxnId="{BD783DF8-D422-45A8-A9AB-4366F553F998}">
      <dgm:prSet/>
      <dgm:spPr/>
      <dgm:t>
        <a:bodyPr/>
        <a:lstStyle/>
        <a:p>
          <a:endParaRPr lang="ru-RU"/>
        </a:p>
      </dgm:t>
    </dgm:pt>
    <dgm:pt modelId="{A30E900F-2E23-440F-BD90-671781AC28FC}" type="sibTrans" cxnId="{BD783DF8-D422-45A8-A9AB-4366F553F998}">
      <dgm:prSet/>
      <dgm:spPr/>
      <dgm:t>
        <a:bodyPr/>
        <a:lstStyle/>
        <a:p>
          <a:endParaRPr lang="ru-RU"/>
        </a:p>
      </dgm:t>
    </dgm:pt>
    <dgm:pt modelId="{02771DB0-18A5-4B0F-89E4-4957FEFF9AF3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57150">
          <a:solidFill>
            <a:srgbClr val="00B0F0"/>
          </a:solidFill>
        </a:ln>
        <a:scene3d>
          <a:camera prst="isometricOffAxis1Righ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cap="none" normalizeH="0" baseline="0" dirty="0" err="1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Межпредметные</a:t>
          </a:r>
          <a:r>
            <a:rPr kumimoji="1" lang="ru-RU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hlinkClick xmlns:r="http://schemas.openxmlformats.org/officeDocument/2006/relationships" r:id="" action="ppaction://hlinkpres?slideindex=1&amp;slidetitle="/>
            </a:rPr>
            <a:t>проекты</a:t>
          </a:r>
          <a:endParaRPr kumimoji="1" lang="ru-RU" sz="2400" b="1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</dgm:t>
    </dgm:pt>
    <dgm:pt modelId="{C95DB67B-7D1B-4FE8-A3B5-7A9071A31F19}" type="parTrans" cxnId="{1E7CBD84-E423-4C43-BFF6-AF146A3A5B36}">
      <dgm:prSet/>
      <dgm:spPr/>
      <dgm:t>
        <a:bodyPr/>
        <a:lstStyle/>
        <a:p>
          <a:endParaRPr lang="ru-RU"/>
        </a:p>
      </dgm:t>
    </dgm:pt>
    <dgm:pt modelId="{26C183C4-7DF0-48EE-AF33-26AB3986BC86}" type="sibTrans" cxnId="{1E7CBD84-E423-4C43-BFF6-AF146A3A5B36}">
      <dgm:prSet/>
      <dgm:spPr/>
      <dgm:t>
        <a:bodyPr/>
        <a:lstStyle/>
        <a:p>
          <a:endParaRPr lang="ru-RU"/>
        </a:p>
      </dgm:t>
    </dgm:pt>
    <dgm:pt modelId="{9CAD102A-1FC5-457F-A398-551AC7A870E9}" type="pres">
      <dgm:prSet presAssocID="{A1FF56C5-5E13-48E9-8ADE-E20E99EE57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DE0B5D-2CD8-48F1-BC7C-1BE0C3FBF30E}" type="pres">
      <dgm:prSet presAssocID="{7B6E5125-631C-4AE1-8A86-527CCD62B68B}" presName="hierRoot1" presStyleCnt="0">
        <dgm:presLayoutVars>
          <dgm:hierBranch val="hang"/>
        </dgm:presLayoutVars>
      </dgm:prSet>
      <dgm:spPr/>
    </dgm:pt>
    <dgm:pt modelId="{9AC53D47-3043-4CF8-A833-7A143B51C37F}" type="pres">
      <dgm:prSet presAssocID="{7B6E5125-631C-4AE1-8A86-527CCD62B68B}" presName="rootComposite1" presStyleCnt="0"/>
      <dgm:spPr/>
    </dgm:pt>
    <dgm:pt modelId="{D26831AD-8A34-42B7-8599-6C5FAB937ADD}" type="pres">
      <dgm:prSet presAssocID="{7B6E5125-631C-4AE1-8A86-527CCD62B68B}" presName="rootText1" presStyleLbl="node0" presStyleIdx="0" presStyleCnt="1" custScaleX="123388" custLinFactNeighborX="-2828" custLinFactNeighborY="1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98873A-DD78-4196-9E20-7B1268AB9662}" type="pres">
      <dgm:prSet presAssocID="{7B6E5125-631C-4AE1-8A86-527CCD62B6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CD5445-42BB-48FB-A208-8475C1A376AF}" type="pres">
      <dgm:prSet presAssocID="{7B6E5125-631C-4AE1-8A86-527CCD62B68B}" presName="hierChild2" presStyleCnt="0"/>
      <dgm:spPr/>
    </dgm:pt>
    <dgm:pt modelId="{58DFC817-F08B-447E-9F92-17CAB34E923D}" type="pres">
      <dgm:prSet presAssocID="{01FFFF86-AEED-44A1-AEB3-E27987E02643}" presName="Name48" presStyleLbl="parChTrans1D2" presStyleIdx="0" presStyleCnt="2"/>
      <dgm:spPr/>
      <dgm:t>
        <a:bodyPr/>
        <a:lstStyle/>
        <a:p>
          <a:endParaRPr lang="ru-RU"/>
        </a:p>
      </dgm:t>
    </dgm:pt>
    <dgm:pt modelId="{86445E63-0FAE-4EC5-9106-550040564DBD}" type="pres">
      <dgm:prSet presAssocID="{70802C75-A098-4547-B83E-B8A1AF291CC6}" presName="hierRoot2" presStyleCnt="0">
        <dgm:presLayoutVars>
          <dgm:hierBranch/>
        </dgm:presLayoutVars>
      </dgm:prSet>
      <dgm:spPr/>
    </dgm:pt>
    <dgm:pt modelId="{B2FBDA44-3561-4C05-A359-068B4F9D7F6F}" type="pres">
      <dgm:prSet presAssocID="{70802C75-A098-4547-B83E-B8A1AF291CC6}" presName="rootComposite" presStyleCnt="0"/>
      <dgm:spPr/>
    </dgm:pt>
    <dgm:pt modelId="{CC9C01D1-182C-4229-95B2-8033A674A75D}" type="pres">
      <dgm:prSet presAssocID="{70802C75-A098-4547-B83E-B8A1AF291CC6}" presName="rootText" presStyleLbl="node2" presStyleIdx="0" presStyleCnt="2" custLinFactNeighborX="2547" custLinFactNeighborY="5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316FD-59EB-4ADD-A494-DB47A6D1123F}" type="pres">
      <dgm:prSet presAssocID="{70802C75-A098-4547-B83E-B8A1AF291CC6}" presName="rootConnector" presStyleLbl="node2" presStyleIdx="0" presStyleCnt="2"/>
      <dgm:spPr/>
      <dgm:t>
        <a:bodyPr/>
        <a:lstStyle/>
        <a:p>
          <a:endParaRPr lang="ru-RU"/>
        </a:p>
      </dgm:t>
    </dgm:pt>
    <dgm:pt modelId="{BE8563E1-40C8-4FF9-9138-1ABA5B5F3CF4}" type="pres">
      <dgm:prSet presAssocID="{70802C75-A098-4547-B83E-B8A1AF291CC6}" presName="hierChild4" presStyleCnt="0"/>
      <dgm:spPr/>
    </dgm:pt>
    <dgm:pt modelId="{D33CEECE-D0D6-41C6-8D81-3AA2F8A6E624}" type="pres">
      <dgm:prSet presAssocID="{70802C75-A098-4547-B83E-B8A1AF291CC6}" presName="hierChild5" presStyleCnt="0"/>
      <dgm:spPr/>
    </dgm:pt>
    <dgm:pt modelId="{99296567-FDD9-4099-ADAA-702575CDB6B3}" type="pres">
      <dgm:prSet presAssocID="{C95DB67B-7D1B-4FE8-A3B5-7A9071A31F19}" presName="Name48" presStyleLbl="parChTrans1D2" presStyleIdx="1" presStyleCnt="2"/>
      <dgm:spPr/>
      <dgm:t>
        <a:bodyPr/>
        <a:lstStyle/>
        <a:p>
          <a:endParaRPr lang="ru-RU"/>
        </a:p>
      </dgm:t>
    </dgm:pt>
    <dgm:pt modelId="{6A37E4DE-B457-4CB4-919A-FDD87B22A0EB}" type="pres">
      <dgm:prSet presAssocID="{02771DB0-18A5-4B0F-89E4-4957FEFF9AF3}" presName="hierRoot2" presStyleCnt="0">
        <dgm:presLayoutVars>
          <dgm:hierBranch/>
        </dgm:presLayoutVars>
      </dgm:prSet>
      <dgm:spPr/>
    </dgm:pt>
    <dgm:pt modelId="{7B502B72-7D9D-408F-BB4F-9AE5DBB76A82}" type="pres">
      <dgm:prSet presAssocID="{02771DB0-18A5-4B0F-89E4-4957FEFF9AF3}" presName="rootComposite" presStyleCnt="0"/>
      <dgm:spPr/>
    </dgm:pt>
    <dgm:pt modelId="{3465793A-AC97-48E3-BDC8-1AEC84642DD1}" type="pres">
      <dgm:prSet presAssocID="{02771DB0-18A5-4B0F-89E4-4957FEFF9AF3}" presName="rootText" presStyleLbl="node2" presStyleIdx="1" presStyleCnt="2" custScaleX="116026" custLinFactNeighborX="813" custLinFactNeighborY="-28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8F147-F24A-4BE6-93C2-3BA2EB2D761A}" type="pres">
      <dgm:prSet presAssocID="{02771DB0-18A5-4B0F-89E4-4957FEFF9AF3}" presName="rootConnector" presStyleLbl="node2" presStyleIdx="1" presStyleCnt="2"/>
      <dgm:spPr/>
      <dgm:t>
        <a:bodyPr/>
        <a:lstStyle/>
        <a:p>
          <a:endParaRPr lang="ru-RU"/>
        </a:p>
      </dgm:t>
    </dgm:pt>
    <dgm:pt modelId="{1EEF6613-73F7-4E20-A375-16E1A21958AF}" type="pres">
      <dgm:prSet presAssocID="{02771DB0-18A5-4B0F-89E4-4957FEFF9AF3}" presName="hierChild4" presStyleCnt="0"/>
      <dgm:spPr/>
    </dgm:pt>
    <dgm:pt modelId="{FA09BCD0-7BF9-4DB8-A65E-54ADB9E16EC0}" type="pres">
      <dgm:prSet presAssocID="{02771DB0-18A5-4B0F-89E4-4957FEFF9AF3}" presName="hierChild5" presStyleCnt="0"/>
      <dgm:spPr/>
    </dgm:pt>
    <dgm:pt modelId="{AC275DBC-55B3-47A7-9512-0FDDDAC8E438}" type="pres">
      <dgm:prSet presAssocID="{7B6E5125-631C-4AE1-8A86-527CCD62B68B}" presName="hierChild3" presStyleCnt="0"/>
      <dgm:spPr/>
    </dgm:pt>
  </dgm:ptLst>
  <dgm:cxnLst>
    <dgm:cxn modelId="{2B345078-0B12-49D9-878B-014AB26CF31D}" type="presOf" srcId="{C95DB67B-7D1B-4FE8-A3B5-7A9071A31F19}" destId="{99296567-FDD9-4099-ADAA-702575CDB6B3}" srcOrd="0" destOrd="0" presId="urn:microsoft.com/office/officeart/2005/8/layout/orgChart1"/>
    <dgm:cxn modelId="{76B8097F-6662-4A1F-B045-C0E4C8DEAF2A}" type="presOf" srcId="{70802C75-A098-4547-B83E-B8A1AF291CC6}" destId="{749316FD-59EB-4ADD-A494-DB47A6D1123F}" srcOrd="1" destOrd="0" presId="urn:microsoft.com/office/officeart/2005/8/layout/orgChart1"/>
    <dgm:cxn modelId="{BD1E947F-AE50-40A9-8D85-88498D788EE2}" type="presOf" srcId="{02771DB0-18A5-4B0F-89E4-4957FEFF9AF3}" destId="{B338F147-F24A-4BE6-93C2-3BA2EB2D761A}" srcOrd="1" destOrd="0" presId="urn:microsoft.com/office/officeart/2005/8/layout/orgChart1"/>
    <dgm:cxn modelId="{7F9F3EE7-0F9B-4D29-8FEE-3AEA786851A4}" type="presOf" srcId="{A1FF56C5-5E13-48E9-8ADE-E20E99EE5773}" destId="{9CAD102A-1FC5-457F-A398-551AC7A870E9}" srcOrd="0" destOrd="0" presId="urn:microsoft.com/office/officeart/2005/8/layout/orgChart1"/>
    <dgm:cxn modelId="{E946AC91-3F45-4C8E-8C3F-DFEE25564740}" srcId="{A1FF56C5-5E13-48E9-8ADE-E20E99EE5773}" destId="{7B6E5125-631C-4AE1-8A86-527CCD62B68B}" srcOrd="0" destOrd="0" parTransId="{E8130C7A-9264-452B-959F-C90C45243B92}" sibTransId="{33BA752B-A5F2-4F98-8D19-0763753C2FD2}"/>
    <dgm:cxn modelId="{BD783DF8-D422-45A8-A9AB-4366F553F998}" srcId="{7B6E5125-631C-4AE1-8A86-527CCD62B68B}" destId="{70802C75-A098-4547-B83E-B8A1AF291CC6}" srcOrd="0" destOrd="0" parTransId="{01FFFF86-AEED-44A1-AEB3-E27987E02643}" sibTransId="{A30E900F-2E23-440F-BD90-671781AC28FC}"/>
    <dgm:cxn modelId="{1E7CBD84-E423-4C43-BFF6-AF146A3A5B36}" srcId="{7B6E5125-631C-4AE1-8A86-527CCD62B68B}" destId="{02771DB0-18A5-4B0F-89E4-4957FEFF9AF3}" srcOrd="1" destOrd="0" parTransId="{C95DB67B-7D1B-4FE8-A3B5-7A9071A31F19}" sibTransId="{26C183C4-7DF0-48EE-AF33-26AB3986BC86}"/>
    <dgm:cxn modelId="{1D16697B-1CCE-42BD-9CAC-A8B578E31EFA}" type="presOf" srcId="{7B6E5125-631C-4AE1-8A86-527CCD62B68B}" destId="{FC98873A-DD78-4196-9E20-7B1268AB9662}" srcOrd="1" destOrd="0" presId="urn:microsoft.com/office/officeart/2005/8/layout/orgChart1"/>
    <dgm:cxn modelId="{F4725265-7428-4EA5-A739-20CAC710A0C9}" type="presOf" srcId="{70802C75-A098-4547-B83E-B8A1AF291CC6}" destId="{CC9C01D1-182C-4229-95B2-8033A674A75D}" srcOrd="0" destOrd="0" presId="urn:microsoft.com/office/officeart/2005/8/layout/orgChart1"/>
    <dgm:cxn modelId="{EED1CD0B-997F-465A-9E90-B5F3B150E777}" type="presOf" srcId="{7B6E5125-631C-4AE1-8A86-527CCD62B68B}" destId="{D26831AD-8A34-42B7-8599-6C5FAB937ADD}" srcOrd="0" destOrd="0" presId="urn:microsoft.com/office/officeart/2005/8/layout/orgChart1"/>
    <dgm:cxn modelId="{7851E70A-687A-4EEB-BEDD-41C52C6D2947}" type="presOf" srcId="{02771DB0-18A5-4B0F-89E4-4957FEFF9AF3}" destId="{3465793A-AC97-48E3-BDC8-1AEC84642DD1}" srcOrd="0" destOrd="0" presId="urn:microsoft.com/office/officeart/2005/8/layout/orgChart1"/>
    <dgm:cxn modelId="{2CD9FDEF-90B6-41F4-A6FB-D4CC9FC4A391}" type="presOf" srcId="{01FFFF86-AEED-44A1-AEB3-E27987E02643}" destId="{58DFC817-F08B-447E-9F92-17CAB34E923D}" srcOrd="0" destOrd="0" presId="urn:microsoft.com/office/officeart/2005/8/layout/orgChart1"/>
    <dgm:cxn modelId="{5451B6D7-50EB-4054-81CB-2B2D1D584CB2}" type="presParOf" srcId="{9CAD102A-1FC5-457F-A398-551AC7A870E9}" destId="{E4DE0B5D-2CD8-48F1-BC7C-1BE0C3FBF30E}" srcOrd="0" destOrd="0" presId="urn:microsoft.com/office/officeart/2005/8/layout/orgChart1"/>
    <dgm:cxn modelId="{0712168B-3326-4D4F-B3D2-FB19FF3C1F7E}" type="presParOf" srcId="{E4DE0B5D-2CD8-48F1-BC7C-1BE0C3FBF30E}" destId="{9AC53D47-3043-4CF8-A833-7A143B51C37F}" srcOrd="0" destOrd="0" presId="urn:microsoft.com/office/officeart/2005/8/layout/orgChart1"/>
    <dgm:cxn modelId="{9B1F2AB5-A6BF-47E1-9F55-82184E0CD876}" type="presParOf" srcId="{9AC53D47-3043-4CF8-A833-7A143B51C37F}" destId="{D26831AD-8A34-42B7-8599-6C5FAB937ADD}" srcOrd="0" destOrd="0" presId="urn:microsoft.com/office/officeart/2005/8/layout/orgChart1"/>
    <dgm:cxn modelId="{D67BB6E3-0B45-4A23-8AF9-1347576B6D1C}" type="presParOf" srcId="{9AC53D47-3043-4CF8-A833-7A143B51C37F}" destId="{FC98873A-DD78-4196-9E20-7B1268AB9662}" srcOrd="1" destOrd="0" presId="urn:microsoft.com/office/officeart/2005/8/layout/orgChart1"/>
    <dgm:cxn modelId="{FCE1883E-7239-4940-B971-6B2C9930DD3C}" type="presParOf" srcId="{E4DE0B5D-2CD8-48F1-BC7C-1BE0C3FBF30E}" destId="{4BCD5445-42BB-48FB-A208-8475C1A376AF}" srcOrd="1" destOrd="0" presId="urn:microsoft.com/office/officeart/2005/8/layout/orgChart1"/>
    <dgm:cxn modelId="{915689E3-123B-4754-8950-3F818BF92718}" type="presParOf" srcId="{4BCD5445-42BB-48FB-A208-8475C1A376AF}" destId="{58DFC817-F08B-447E-9F92-17CAB34E923D}" srcOrd="0" destOrd="0" presId="urn:microsoft.com/office/officeart/2005/8/layout/orgChart1"/>
    <dgm:cxn modelId="{32E8B628-2918-4567-88A9-36F5C7FF8240}" type="presParOf" srcId="{4BCD5445-42BB-48FB-A208-8475C1A376AF}" destId="{86445E63-0FAE-4EC5-9106-550040564DBD}" srcOrd="1" destOrd="0" presId="urn:microsoft.com/office/officeart/2005/8/layout/orgChart1"/>
    <dgm:cxn modelId="{5DB77304-A478-4B29-B261-FC6862DAB995}" type="presParOf" srcId="{86445E63-0FAE-4EC5-9106-550040564DBD}" destId="{B2FBDA44-3561-4C05-A359-068B4F9D7F6F}" srcOrd="0" destOrd="0" presId="urn:microsoft.com/office/officeart/2005/8/layout/orgChart1"/>
    <dgm:cxn modelId="{4F84D1BF-66EA-43AE-A4FC-649984857859}" type="presParOf" srcId="{B2FBDA44-3561-4C05-A359-068B4F9D7F6F}" destId="{CC9C01D1-182C-4229-95B2-8033A674A75D}" srcOrd="0" destOrd="0" presId="urn:microsoft.com/office/officeart/2005/8/layout/orgChart1"/>
    <dgm:cxn modelId="{56C1FD86-35B9-4450-B3A0-9BD38C2220C4}" type="presParOf" srcId="{B2FBDA44-3561-4C05-A359-068B4F9D7F6F}" destId="{749316FD-59EB-4ADD-A494-DB47A6D1123F}" srcOrd="1" destOrd="0" presId="urn:microsoft.com/office/officeart/2005/8/layout/orgChart1"/>
    <dgm:cxn modelId="{E837C988-9957-44FE-BFEF-67D6474432C0}" type="presParOf" srcId="{86445E63-0FAE-4EC5-9106-550040564DBD}" destId="{BE8563E1-40C8-4FF9-9138-1ABA5B5F3CF4}" srcOrd="1" destOrd="0" presId="urn:microsoft.com/office/officeart/2005/8/layout/orgChart1"/>
    <dgm:cxn modelId="{F1DB6566-770C-4291-9EF1-29DDE404D14B}" type="presParOf" srcId="{86445E63-0FAE-4EC5-9106-550040564DBD}" destId="{D33CEECE-D0D6-41C6-8D81-3AA2F8A6E624}" srcOrd="2" destOrd="0" presId="urn:microsoft.com/office/officeart/2005/8/layout/orgChart1"/>
    <dgm:cxn modelId="{20A67BC4-C5B0-402B-9458-A85EE70AB8B1}" type="presParOf" srcId="{4BCD5445-42BB-48FB-A208-8475C1A376AF}" destId="{99296567-FDD9-4099-ADAA-702575CDB6B3}" srcOrd="2" destOrd="0" presId="urn:microsoft.com/office/officeart/2005/8/layout/orgChart1"/>
    <dgm:cxn modelId="{A47C479F-A719-494E-A7D1-F0E032E0E564}" type="presParOf" srcId="{4BCD5445-42BB-48FB-A208-8475C1A376AF}" destId="{6A37E4DE-B457-4CB4-919A-FDD87B22A0EB}" srcOrd="3" destOrd="0" presId="urn:microsoft.com/office/officeart/2005/8/layout/orgChart1"/>
    <dgm:cxn modelId="{8E9D45A2-6FA0-43D7-A82E-D66B8F21AE45}" type="presParOf" srcId="{6A37E4DE-B457-4CB4-919A-FDD87B22A0EB}" destId="{7B502B72-7D9D-408F-BB4F-9AE5DBB76A82}" srcOrd="0" destOrd="0" presId="urn:microsoft.com/office/officeart/2005/8/layout/orgChart1"/>
    <dgm:cxn modelId="{B19DD2CA-50C5-4BE9-B48D-76DB2BE7C8D5}" type="presParOf" srcId="{7B502B72-7D9D-408F-BB4F-9AE5DBB76A82}" destId="{3465793A-AC97-48E3-BDC8-1AEC84642DD1}" srcOrd="0" destOrd="0" presId="urn:microsoft.com/office/officeart/2005/8/layout/orgChart1"/>
    <dgm:cxn modelId="{C8BD2071-10DD-4FDB-86B5-51947785943A}" type="presParOf" srcId="{7B502B72-7D9D-408F-BB4F-9AE5DBB76A82}" destId="{B338F147-F24A-4BE6-93C2-3BA2EB2D761A}" srcOrd="1" destOrd="0" presId="urn:microsoft.com/office/officeart/2005/8/layout/orgChart1"/>
    <dgm:cxn modelId="{B5177C8A-FF7F-43B9-BB6E-AE3EBBBF4872}" type="presParOf" srcId="{6A37E4DE-B457-4CB4-919A-FDD87B22A0EB}" destId="{1EEF6613-73F7-4E20-A375-16E1A21958AF}" srcOrd="1" destOrd="0" presId="urn:microsoft.com/office/officeart/2005/8/layout/orgChart1"/>
    <dgm:cxn modelId="{2DCEDE01-8021-47DC-8EEC-94E9E4F39F2C}" type="presParOf" srcId="{6A37E4DE-B457-4CB4-919A-FDD87B22A0EB}" destId="{FA09BCD0-7BF9-4DB8-A65E-54ADB9E16EC0}" srcOrd="2" destOrd="0" presId="urn:microsoft.com/office/officeart/2005/8/layout/orgChart1"/>
    <dgm:cxn modelId="{F9E9BC6C-476F-4907-99CF-AD775251DD92}" type="presParOf" srcId="{E4DE0B5D-2CD8-48F1-BC7C-1BE0C3FBF30E}" destId="{AC275DBC-55B3-47A7-9512-0FDDDAC8E4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9CD5A-AA3A-4119-B035-E573BD5C9B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DEF32B1-0E3F-48D8-A9F0-366FD45FC71D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BFAB"/>
          </a:solidFill>
        </a:ln>
        <a:scene3d>
          <a:camera prst="perspectiveHeroicExtremeLeftFacing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ПРОДОЛЖИТЕЛЬНОСТИ</a:t>
          </a:r>
        </a:p>
      </dgm:t>
    </dgm:pt>
    <dgm:pt modelId="{CF49A55E-7BCF-4FBA-93ED-BB12C6D8CD95}" type="parTrans" cxnId="{BCD0EBDA-67B9-4B40-B6EA-778B2411BEC3}">
      <dgm:prSet/>
      <dgm:spPr/>
      <dgm:t>
        <a:bodyPr/>
        <a:lstStyle/>
        <a:p>
          <a:endParaRPr lang="ru-RU"/>
        </a:p>
      </dgm:t>
    </dgm:pt>
    <dgm:pt modelId="{57F9A867-8EC9-4E60-BFCA-69B8D072F97E}" type="sibTrans" cxnId="{BCD0EBDA-67B9-4B40-B6EA-778B2411BEC3}">
      <dgm:prSet/>
      <dgm:spPr/>
      <dgm:t>
        <a:bodyPr/>
        <a:lstStyle/>
        <a:p>
          <a:endParaRPr lang="ru-RU"/>
        </a:p>
      </dgm:t>
    </dgm:pt>
    <dgm:pt modelId="{19718D12-E1CD-4CF7-9BBF-0D78AAA6DEFA}">
      <dgm:prSet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  <a:tileRect/>
        </a:gradFill>
        <a:ln w="57150">
          <a:solidFill>
            <a:srgbClr val="FFAA8F"/>
          </a:solidFill>
        </a:ln>
        <a:scene3d>
          <a:camera prst="perspectiveHeroicExtremeLeftFacing"/>
          <a:lightRig rig="threePt" dir="t"/>
        </a:scene3d>
        <a:sp3d>
          <a:bevelT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hlinkClick xmlns:r="http://schemas.openxmlformats.org/officeDocument/2006/relationships" r:id="" action="ppaction://hlinkpres?slideindex=1&amp;slidetitle="/>
            </a:rPr>
            <a:t>МИНИ-ПРОЕКТЫ</a:t>
          </a:r>
          <a:endParaRPr kumimoji="1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</dgm:t>
    </dgm:pt>
    <dgm:pt modelId="{3DBB3E26-50E2-48DA-B0CF-E64F912707E5}" type="parTrans" cxnId="{121F4455-3AB6-4941-9D3E-E99F250CA9DB}">
      <dgm:prSet/>
      <dgm:spPr/>
      <dgm:t>
        <a:bodyPr/>
        <a:lstStyle/>
        <a:p>
          <a:endParaRPr lang="ru-RU"/>
        </a:p>
      </dgm:t>
    </dgm:pt>
    <dgm:pt modelId="{7C180021-C38C-48D7-AD9D-E573A02D1F51}" type="sibTrans" cxnId="{121F4455-3AB6-4941-9D3E-E99F250CA9DB}">
      <dgm:prSet/>
      <dgm:spPr/>
      <dgm:t>
        <a:bodyPr/>
        <a:lstStyle/>
        <a:p>
          <a:endParaRPr lang="ru-RU"/>
        </a:p>
      </dgm:t>
    </dgm:pt>
    <dgm:pt modelId="{ADA10F96-91AC-4C0C-A0C6-5DB67415B046}">
      <dgm:prSet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scene3d>
          <a:camera prst="perspectiveHeroicExtremeLeftFacing"/>
          <a:lightRig rig="threePt" dir="t"/>
        </a:scene3d>
        <a:sp3d>
          <a:bevelT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НЕДЕЛЬНЫЕ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ПРОЕКТЫ</a:t>
          </a:r>
        </a:p>
      </dgm:t>
    </dgm:pt>
    <dgm:pt modelId="{8EDF1BFB-41BC-499B-81F4-FB56177E3985}" type="parTrans" cxnId="{18DC9258-6D68-4E12-B6A6-9971BF48A5CB}">
      <dgm:prSet/>
      <dgm:spPr/>
      <dgm:t>
        <a:bodyPr/>
        <a:lstStyle/>
        <a:p>
          <a:endParaRPr lang="ru-RU"/>
        </a:p>
      </dgm:t>
    </dgm:pt>
    <dgm:pt modelId="{7EE11B48-FCF0-4BA2-8831-EC9BD46AA4D1}" type="sibTrans" cxnId="{18DC9258-6D68-4E12-B6A6-9971BF48A5CB}">
      <dgm:prSet/>
      <dgm:spPr/>
      <dgm:t>
        <a:bodyPr/>
        <a:lstStyle/>
        <a:p>
          <a:endParaRPr lang="ru-RU"/>
        </a:p>
      </dgm:t>
    </dgm:pt>
    <dgm:pt modelId="{9CF2EEEF-A14A-428C-85BB-256D14D103AE}">
      <dgm:prSet/>
      <dgm:sp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  <a:tileRect/>
        </a:gradFill>
        <a:scene3d>
          <a:camera prst="perspectiveHeroicExtremeLeftFacing"/>
          <a:lightRig rig="threePt" dir="t"/>
        </a:scene3d>
        <a:sp3d>
          <a:bevelT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КРАТКОСРОЧНЫЕ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ПРОЕКТЫ</a:t>
          </a:r>
        </a:p>
      </dgm:t>
    </dgm:pt>
    <dgm:pt modelId="{7D07A528-32B4-464A-A034-8AF050C3C95D}" type="parTrans" cxnId="{ECB7C1AD-DA41-40FA-A3CF-F46D5A88D78B}">
      <dgm:prSet/>
      <dgm:spPr/>
      <dgm:t>
        <a:bodyPr/>
        <a:lstStyle/>
        <a:p>
          <a:endParaRPr lang="ru-RU"/>
        </a:p>
      </dgm:t>
    </dgm:pt>
    <dgm:pt modelId="{3FBF96E3-24EB-44EE-B1EE-7B35DCC1F31B}" type="sibTrans" cxnId="{ECB7C1AD-DA41-40FA-A3CF-F46D5A88D78B}">
      <dgm:prSet/>
      <dgm:spPr/>
      <dgm:t>
        <a:bodyPr/>
        <a:lstStyle/>
        <a:p>
          <a:endParaRPr lang="ru-RU"/>
        </a:p>
      </dgm:t>
    </dgm:pt>
    <dgm:pt modelId="{F633D91B-C66A-4375-95E0-341561E95EB9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scene3d>
          <a:camera prst="perspectiveHeroicExtremeLeftFacing"/>
          <a:lightRig rig="threePt" dir="t"/>
        </a:scene3d>
        <a:sp3d>
          <a:bevelT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hlinkClick xmlns:r="http://schemas.openxmlformats.org/officeDocument/2006/relationships" r:id="" action="ppaction://hlinkpres?slideindex=1&amp;slidetitle="/>
            </a:rPr>
            <a:t>ГОДИЧНЫЕ</a:t>
          </a:r>
          <a:endParaRPr kumimoji="1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hlinkClick xmlns:r="http://schemas.openxmlformats.org/officeDocument/2006/relationships" r:id="" action="ppaction://hlinkpres?slideindex=1&amp;slidetitle="/>
            </a:rPr>
            <a:t>ПРОЕКТЫ</a:t>
          </a:r>
          <a:endParaRPr kumimoji="1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</dgm:t>
    </dgm:pt>
    <dgm:pt modelId="{DAE173C8-1B9E-4624-99A4-2E753DCB6A10}" type="parTrans" cxnId="{ABBD6214-3417-4F3F-ADAE-1F188BD0AA07}">
      <dgm:prSet/>
      <dgm:spPr/>
      <dgm:t>
        <a:bodyPr/>
        <a:lstStyle/>
        <a:p>
          <a:endParaRPr lang="ru-RU"/>
        </a:p>
      </dgm:t>
    </dgm:pt>
    <dgm:pt modelId="{84D4F0A3-3100-45F4-A759-5C5F95C38F4B}" type="sibTrans" cxnId="{ABBD6214-3417-4F3F-ADAE-1F188BD0AA07}">
      <dgm:prSet/>
      <dgm:spPr/>
      <dgm:t>
        <a:bodyPr/>
        <a:lstStyle/>
        <a:p>
          <a:endParaRPr lang="ru-RU"/>
        </a:p>
      </dgm:t>
    </dgm:pt>
    <dgm:pt modelId="{37F57899-79A2-4470-936B-49957238BC8D}" type="pres">
      <dgm:prSet presAssocID="{B679CD5A-AA3A-4119-B035-E573BD5C9B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8F1CE4-32AB-4D42-B1DE-FEAA089B581E}" type="pres">
      <dgm:prSet presAssocID="{3DEF32B1-0E3F-48D8-A9F0-366FD45FC71D}" presName="hierRoot1" presStyleCnt="0">
        <dgm:presLayoutVars>
          <dgm:hierBranch/>
        </dgm:presLayoutVars>
      </dgm:prSet>
      <dgm:spPr/>
    </dgm:pt>
    <dgm:pt modelId="{A0A45B13-D5B6-45E9-960A-BAEC3792D32E}" type="pres">
      <dgm:prSet presAssocID="{3DEF32B1-0E3F-48D8-A9F0-366FD45FC71D}" presName="rootComposite1" presStyleCnt="0"/>
      <dgm:spPr/>
    </dgm:pt>
    <dgm:pt modelId="{AEE86080-BB59-4745-8DB7-D58C8BB8AF4C}" type="pres">
      <dgm:prSet presAssocID="{3DEF32B1-0E3F-48D8-A9F0-366FD45FC71D}" presName="rootText1" presStyleLbl="node0" presStyleIdx="0" presStyleCnt="1" custScaleX="160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669EC0-B1C7-4415-89CF-26EDB7369845}" type="pres">
      <dgm:prSet presAssocID="{3DEF32B1-0E3F-48D8-A9F0-366FD45FC71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56BC02-9387-4BB1-A51B-103E0534DFEE}" type="pres">
      <dgm:prSet presAssocID="{3DEF32B1-0E3F-48D8-A9F0-366FD45FC71D}" presName="hierChild2" presStyleCnt="0"/>
      <dgm:spPr/>
    </dgm:pt>
    <dgm:pt modelId="{B32154B0-BAB1-45E0-9B34-76B44E5CFE3C}" type="pres">
      <dgm:prSet presAssocID="{3DBB3E26-50E2-48DA-B0CF-E64F912707E5}" presName="Name35" presStyleLbl="parChTrans1D2" presStyleIdx="0" presStyleCnt="2"/>
      <dgm:spPr/>
      <dgm:t>
        <a:bodyPr/>
        <a:lstStyle/>
        <a:p>
          <a:endParaRPr lang="ru-RU"/>
        </a:p>
      </dgm:t>
    </dgm:pt>
    <dgm:pt modelId="{C1EDBC93-0DCD-4EB9-968E-3FE9CF468FA4}" type="pres">
      <dgm:prSet presAssocID="{19718D12-E1CD-4CF7-9BBF-0D78AAA6DEFA}" presName="hierRoot2" presStyleCnt="0">
        <dgm:presLayoutVars>
          <dgm:hierBranch/>
        </dgm:presLayoutVars>
      </dgm:prSet>
      <dgm:spPr/>
    </dgm:pt>
    <dgm:pt modelId="{61CD73C9-E72E-42C9-8825-D01426F4021F}" type="pres">
      <dgm:prSet presAssocID="{19718D12-E1CD-4CF7-9BBF-0D78AAA6DEFA}" presName="rootComposite" presStyleCnt="0"/>
      <dgm:spPr/>
    </dgm:pt>
    <dgm:pt modelId="{B87D2B06-961E-4ED6-9407-D001941D840D}" type="pres">
      <dgm:prSet presAssocID="{19718D12-E1CD-4CF7-9BBF-0D78AAA6DEF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BA0E0-3678-4AEC-B78F-B3D6DB62BFF0}" type="pres">
      <dgm:prSet presAssocID="{19718D12-E1CD-4CF7-9BBF-0D78AAA6DEFA}" presName="rootConnector" presStyleLbl="node2" presStyleIdx="0" presStyleCnt="2"/>
      <dgm:spPr/>
      <dgm:t>
        <a:bodyPr/>
        <a:lstStyle/>
        <a:p>
          <a:endParaRPr lang="ru-RU"/>
        </a:p>
      </dgm:t>
    </dgm:pt>
    <dgm:pt modelId="{4AC6C229-6647-411F-8781-C68A8737F308}" type="pres">
      <dgm:prSet presAssocID="{19718D12-E1CD-4CF7-9BBF-0D78AAA6DEFA}" presName="hierChild4" presStyleCnt="0"/>
      <dgm:spPr/>
    </dgm:pt>
    <dgm:pt modelId="{FCD8C7EC-7647-4284-A374-7900416BCB6E}" type="pres">
      <dgm:prSet presAssocID="{8EDF1BFB-41BC-499B-81F4-FB56177E3985}" presName="Name35" presStyleLbl="parChTrans1D3" presStyleIdx="0" presStyleCnt="2"/>
      <dgm:spPr/>
      <dgm:t>
        <a:bodyPr/>
        <a:lstStyle/>
        <a:p>
          <a:endParaRPr lang="ru-RU"/>
        </a:p>
      </dgm:t>
    </dgm:pt>
    <dgm:pt modelId="{F9BC1196-2C66-49DC-B8AE-B7A0EC6D58AC}" type="pres">
      <dgm:prSet presAssocID="{ADA10F96-91AC-4C0C-A0C6-5DB67415B046}" presName="hierRoot2" presStyleCnt="0">
        <dgm:presLayoutVars>
          <dgm:hierBranch val="r"/>
        </dgm:presLayoutVars>
      </dgm:prSet>
      <dgm:spPr/>
    </dgm:pt>
    <dgm:pt modelId="{DADBB185-9EA8-415D-81CB-5487A9ABB5E8}" type="pres">
      <dgm:prSet presAssocID="{ADA10F96-91AC-4C0C-A0C6-5DB67415B046}" presName="rootComposite" presStyleCnt="0"/>
      <dgm:spPr/>
    </dgm:pt>
    <dgm:pt modelId="{833BA286-5A75-48EE-BEBD-6AFAE21ED956}" type="pres">
      <dgm:prSet presAssocID="{ADA10F96-91AC-4C0C-A0C6-5DB67415B046}" presName="rootText" presStyleLbl="node3" presStyleIdx="0" presStyleCnt="2" custLinFactNeighborX="1636" custLinFactNeighborY="-16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E7E53C-2247-45BB-A573-F8FA35A15E86}" type="pres">
      <dgm:prSet presAssocID="{ADA10F96-91AC-4C0C-A0C6-5DB67415B046}" presName="rootConnector" presStyleLbl="node3" presStyleIdx="0" presStyleCnt="2"/>
      <dgm:spPr/>
      <dgm:t>
        <a:bodyPr/>
        <a:lstStyle/>
        <a:p>
          <a:endParaRPr lang="ru-RU"/>
        </a:p>
      </dgm:t>
    </dgm:pt>
    <dgm:pt modelId="{C63D277A-19E0-49DF-8552-C8C7A73B14CF}" type="pres">
      <dgm:prSet presAssocID="{ADA10F96-91AC-4C0C-A0C6-5DB67415B046}" presName="hierChild4" presStyleCnt="0"/>
      <dgm:spPr/>
    </dgm:pt>
    <dgm:pt modelId="{65D596F5-B20D-453F-BCC4-B0A192D2D541}" type="pres">
      <dgm:prSet presAssocID="{ADA10F96-91AC-4C0C-A0C6-5DB67415B046}" presName="hierChild5" presStyleCnt="0"/>
      <dgm:spPr/>
    </dgm:pt>
    <dgm:pt modelId="{3427E7EB-8574-4F6F-AFC9-09996B2DB846}" type="pres">
      <dgm:prSet presAssocID="{19718D12-E1CD-4CF7-9BBF-0D78AAA6DEFA}" presName="hierChild5" presStyleCnt="0"/>
      <dgm:spPr/>
    </dgm:pt>
    <dgm:pt modelId="{0C9322F8-F126-42AB-9984-CCC6100E8461}" type="pres">
      <dgm:prSet presAssocID="{7D07A528-32B4-464A-A034-8AF050C3C95D}" presName="Name35" presStyleLbl="parChTrans1D2" presStyleIdx="1" presStyleCnt="2"/>
      <dgm:spPr/>
      <dgm:t>
        <a:bodyPr/>
        <a:lstStyle/>
        <a:p>
          <a:endParaRPr lang="ru-RU"/>
        </a:p>
      </dgm:t>
    </dgm:pt>
    <dgm:pt modelId="{CEA793C5-D9A3-4B27-AE55-197C209A392B}" type="pres">
      <dgm:prSet presAssocID="{9CF2EEEF-A14A-428C-85BB-256D14D103AE}" presName="hierRoot2" presStyleCnt="0">
        <dgm:presLayoutVars>
          <dgm:hierBranch/>
        </dgm:presLayoutVars>
      </dgm:prSet>
      <dgm:spPr/>
    </dgm:pt>
    <dgm:pt modelId="{92309B27-D3DF-46EE-BAFE-A1615E9362A6}" type="pres">
      <dgm:prSet presAssocID="{9CF2EEEF-A14A-428C-85BB-256D14D103AE}" presName="rootComposite" presStyleCnt="0"/>
      <dgm:spPr/>
    </dgm:pt>
    <dgm:pt modelId="{DF98B609-1557-4A06-996A-EBB17BBB18BC}" type="pres">
      <dgm:prSet presAssocID="{9CF2EEEF-A14A-428C-85BB-256D14D103AE}" presName="rootText" presStyleLbl="node2" presStyleIdx="1" presStyleCnt="2" custScaleX="119672" custScaleY="77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8D917-2622-4204-8661-35A8C170B455}" type="pres">
      <dgm:prSet presAssocID="{9CF2EEEF-A14A-428C-85BB-256D14D103AE}" presName="rootConnector" presStyleLbl="node2" presStyleIdx="1" presStyleCnt="2"/>
      <dgm:spPr/>
      <dgm:t>
        <a:bodyPr/>
        <a:lstStyle/>
        <a:p>
          <a:endParaRPr lang="ru-RU"/>
        </a:p>
      </dgm:t>
    </dgm:pt>
    <dgm:pt modelId="{193D1C70-6F57-4C5A-9836-4F415C022659}" type="pres">
      <dgm:prSet presAssocID="{9CF2EEEF-A14A-428C-85BB-256D14D103AE}" presName="hierChild4" presStyleCnt="0"/>
      <dgm:spPr/>
    </dgm:pt>
    <dgm:pt modelId="{7406849B-FCA2-4B6C-B958-8E0D15BA05E4}" type="pres">
      <dgm:prSet presAssocID="{DAE173C8-1B9E-4624-99A4-2E753DCB6A10}" presName="Name35" presStyleLbl="parChTrans1D3" presStyleIdx="1" presStyleCnt="2"/>
      <dgm:spPr/>
      <dgm:t>
        <a:bodyPr/>
        <a:lstStyle/>
        <a:p>
          <a:endParaRPr lang="ru-RU"/>
        </a:p>
      </dgm:t>
    </dgm:pt>
    <dgm:pt modelId="{53B24042-3153-4DDE-9528-8FC915EB1424}" type="pres">
      <dgm:prSet presAssocID="{F633D91B-C66A-4375-95E0-341561E95EB9}" presName="hierRoot2" presStyleCnt="0">
        <dgm:presLayoutVars>
          <dgm:hierBranch val="r"/>
        </dgm:presLayoutVars>
      </dgm:prSet>
      <dgm:spPr/>
    </dgm:pt>
    <dgm:pt modelId="{01588A88-7862-43E6-B0C6-EDA07E3ADD29}" type="pres">
      <dgm:prSet presAssocID="{F633D91B-C66A-4375-95E0-341561E95EB9}" presName="rootComposite" presStyleCnt="0"/>
      <dgm:spPr/>
    </dgm:pt>
    <dgm:pt modelId="{71B3535D-815F-4265-8B9D-7018594C5938}" type="pres">
      <dgm:prSet presAssocID="{F633D91B-C66A-4375-95E0-341561E95EB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23E3D1-1FB0-46DB-BC10-9A47792F9BA6}" type="pres">
      <dgm:prSet presAssocID="{F633D91B-C66A-4375-95E0-341561E95EB9}" presName="rootConnector" presStyleLbl="node3" presStyleIdx="1" presStyleCnt="2"/>
      <dgm:spPr/>
      <dgm:t>
        <a:bodyPr/>
        <a:lstStyle/>
        <a:p>
          <a:endParaRPr lang="ru-RU"/>
        </a:p>
      </dgm:t>
    </dgm:pt>
    <dgm:pt modelId="{2BF9C52D-7D75-411A-B6EE-46532AED1324}" type="pres">
      <dgm:prSet presAssocID="{F633D91B-C66A-4375-95E0-341561E95EB9}" presName="hierChild4" presStyleCnt="0"/>
      <dgm:spPr/>
    </dgm:pt>
    <dgm:pt modelId="{2BC18C69-C45C-4F45-AE0E-7E06FAAA41E5}" type="pres">
      <dgm:prSet presAssocID="{F633D91B-C66A-4375-95E0-341561E95EB9}" presName="hierChild5" presStyleCnt="0"/>
      <dgm:spPr/>
    </dgm:pt>
    <dgm:pt modelId="{2F3B34FF-9C8B-4B0F-B8CB-A6C7F567E98F}" type="pres">
      <dgm:prSet presAssocID="{9CF2EEEF-A14A-428C-85BB-256D14D103AE}" presName="hierChild5" presStyleCnt="0"/>
      <dgm:spPr/>
    </dgm:pt>
    <dgm:pt modelId="{8270995B-6EC6-4C1A-A723-DF4A39AB3045}" type="pres">
      <dgm:prSet presAssocID="{3DEF32B1-0E3F-48D8-A9F0-366FD45FC71D}" presName="hierChild3" presStyleCnt="0"/>
      <dgm:spPr/>
    </dgm:pt>
  </dgm:ptLst>
  <dgm:cxnLst>
    <dgm:cxn modelId="{ECB7C1AD-DA41-40FA-A3CF-F46D5A88D78B}" srcId="{3DEF32B1-0E3F-48D8-A9F0-366FD45FC71D}" destId="{9CF2EEEF-A14A-428C-85BB-256D14D103AE}" srcOrd="1" destOrd="0" parTransId="{7D07A528-32B4-464A-A034-8AF050C3C95D}" sibTransId="{3FBF96E3-24EB-44EE-B1EE-7B35DCC1F31B}"/>
    <dgm:cxn modelId="{BCD0EBDA-67B9-4B40-B6EA-778B2411BEC3}" srcId="{B679CD5A-AA3A-4119-B035-E573BD5C9B69}" destId="{3DEF32B1-0E3F-48D8-A9F0-366FD45FC71D}" srcOrd="0" destOrd="0" parTransId="{CF49A55E-7BCF-4FBA-93ED-BB12C6D8CD95}" sibTransId="{57F9A867-8EC9-4E60-BFCA-69B8D072F97E}"/>
    <dgm:cxn modelId="{33D3BD85-EF3E-4E89-B27A-F4DEA4827888}" type="presOf" srcId="{3DBB3E26-50E2-48DA-B0CF-E64F912707E5}" destId="{B32154B0-BAB1-45E0-9B34-76B44E5CFE3C}" srcOrd="0" destOrd="0" presId="urn:microsoft.com/office/officeart/2005/8/layout/orgChart1"/>
    <dgm:cxn modelId="{8CAF9D1A-BC98-4ABD-B977-9AF177F495F9}" type="presOf" srcId="{8EDF1BFB-41BC-499B-81F4-FB56177E3985}" destId="{FCD8C7EC-7647-4284-A374-7900416BCB6E}" srcOrd="0" destOrd="0" presId="urn:microsoft.com/office/officeart/2005/8/layout/orgChart1"/>
    <dgm:cxn modelId="{9D8FDE10-C538-4A0E-B4ED-2918FF2BF684}" type="presOf" srcId="{3DEF32B1-0E3F-48D8-A9F0-366FD45FC71D}" destId="{AEE86080-BB59-4745-8DB7-D58C8BB8AF4C}" srcOrd="0" destOrd="0" presId="urn:microsoft.com/office/officeart/2005/8/layout/orgChart1"/>
    <dgm:cxn modelId="{D0B53B67-5F23-43A2-9036-6DE92ACD0327}" type="presOf" srcId="{ADA10F96-91AC-4C0C-A0C6-5DB67415B046}" destId="{70E7E53C-2247-45BB-A573-F8FA35A15E86}" srcOrd="1" destOrd="0" presId="urn:microsoft.com/office/officeart/2005/8/layout/orgChart1"/>
    <dgm:cxn modelId="{121F4455-3AB6-4941-9D3E-E99F250CA9DB}" srcId="{3DEF32B1-0E3F-48D8-A9F0-366FD45FC71D}" destId="{19718D12-E1CD-4CF7-9BBF-0D78AAA6DEFA}" srcOrd="0" destOrd="0" parTransId="{3DBB3E26-50E2-48DA-B0CF-E64F912707E5}" sibTransId="{7C180021-C38C-48D7-AD9D-E573A02D1F51}"/>
    <dgm:cxn modelId="{ABBD6214-3417-4F3F-ADAE-1F188BD0AA07}" srcId="{9CF2EEEF-A14A-428C-85BB-256D14D103AE}" destId="{F633D91B-C66A-4375-95E0-341561E95EB9}" srcOrd="0" destOrd="0" parTransId="{DAE173C8-1B9E-4624-99A4-2E753DCB6A10}" sibTransId="{84D4F0A3-3100-45F4-A759-5C5F95C38F4B}"/>
    <dgm:cxn modelId="{D26AB1B9-AD2C-48B3-9EC6-DDCFCC253E15}" type="presOf" srcId="{ADA10F96-91AC-4C0C-A0C6-5DB67415B046}" destId="{833BA286-5A75-48EE-BEBD-6AFAE21ED956}" srcOrd="0" destOrd="0" presId="urn:microsoft.com/office/officeart/2005/8/layout/orgChart1"/>
    <dgm:cxn modelId="{79971090-A5A9-40C2-A95A-F3068EFCB013}" type="presOf" srcId="{B679CD5A-AA3A-4119-B035-E573BD5C9B69}" destId="{37F57899-79A2-4470-936B-49957238BC8D}" srcOrd="0" destOrd="0" presId="urn:microsoft.com/office/officeart/2005/8/layout/orgChart1"/>
    <dgm:cxn modelId="{7D9DDED2-8D68-4CD8-9006-058B3078B9C0}" type="presOf" srcId="{9CF2EEEF-A14A-428C-85BB-256D14D103AE}" destId="{83E8D917-2622-4204-8661-35A8C170B455}" srcOrd="1" destOrd="0" presId="urn:microsoft.com/office/officeart/2005/8/layout/orgChart1"/>
    <dgm:cxn modelId="{2AA73B89-8BE5-4AF8-B769-386566D4AE69}" type="presOf" srcId="{F633D91B-C66A-4375-95E0-341561E95EB9}" destId="{71B3535D-815F-4265-8B9D-7018594C5938}" srcOrd="0" destOrd="0" presId="urn:microsoft.com/office/officeart/2005/8/layout/orgChart1"/>
    <dgm:cxn modelId="{C14A6B75-4AE5-4CAA-A481-5A895A6DB09E}" type="presOf" srcId="{9CF2EEEF-A14A-428C-85BB-256D14D103AE}" destId="{DF98B609-1557-4A06-996A-EBB17BBB18BC}" srcOrd="0" destOrd="0" presId="urn:microsoft.com/office/officeart/2005/8/layout/orgChart1"/>
    <dgm:cxn modelId="{9F4A184E-6DF3-4908-9D80-864CB08230BE}" type="presOf" srcId="{3DEF32B1-0E3F-48D8-A9F0-366FD45FC71D}" destId="{2B669EC0-B1C7-4415-89CF-26EDB7369845}" srcOrd="1" destOrd="0" presId="urn:microsoft.com/office/officeart/2005/8/layout/orgChart1"/>
    <dgm:cxn modelId="{A555C735-3471-487A-A0D7-633F5E71F632}" type="presOf" srcId="{DAE173C8-1B9E-4624-99A4-2E753DCB6A10}" destId="{7406849B-FCA2-4B6C-B958-8E0D15BA05E4}" srcOrd="0" destOrd="0" presId="urn:microsoft.com/office/officeart/2005/8/layout/orgChart1"/>
    <dgm:cxn modelId="{B3F9BF91-D8F9-4D93-96CE-78E294EECDA2}" type="presOf" srcId="{F633D91B-C66A-4375-95E0-341561E95EB9}" destId="{1223E3D1-1FB0-46DB-BC10-9A47792F9BA6}" srcOrd="1" destOrd="0" presId="urn:microsoft.com/office/officeart/2005/8/layout/orgChart1"/>
    <dgm:cxn modelId="{18DC9258-6D68-4E12-B6A6-9971BF48A5CB}" srcId="{19718D12-E1CD-4CF7-9BBF-0D78AAA6DEFA}" destId="{ADA10F96-91AC-4C0C-A0C6-5DB67415B046}" srcOrd="0" destOrd="0" parTransId="{8EDF1BFB-41BC-499B-81F4-FB56177E3985}" sibTransId="{7EE11B48-FCF0-4BA2-8831-EC9BD46AA4D1}"/>
    <dgm:cxn modelId="{AB92C2DE-EB75-4B5A-8995-76FA82EF585E}" type="presOf" srcId="{19718D12-E1CD-4CF7-9BBF-0D78AAA6DEFA}" destId="{B87D2B06-961E-4ED6-9407-D001941D840D}" srcOrd="0" destOrd="0" presId="urn:microsoft.com/office/officeart/2005/8/layout/orgChart1"/>
    <dgm:cxn modelId="{A5A0E010-8D46-4533-9838-023036758D0A}" type="presOf" srcId="{7D07A528-32B4-464A-A034-8AF050C3C95D}" destId="{0C9322F8-F126-42AB-9984-CCC6100E8461}" srcOrd="0" destOrd="0" presId="urn:microsoft.com/office/officeart/2005/8/layout/orgChart1"/>
    <dgm:cxn modelId="{A7C57088-AA75-4F4D-B8F4-A1349C2688B5}" type="presOf" srcId="{19718D12-E1CD-4CF7-9BBF-0D78AAA6DEFA}" destId="{499BA0E0-3678-4AEC-B78F-B3D6DB62BFF0}" srcOrd="1" destOrd="0" presId="urn:microsoft.com/office/officeart/2005/8/layout/orgChart1"/>
    <dgm:cxn modelId="{C2CFAA90-D8B0-465C-9F28-5D8E2B57D70E}" type="presParOf" srcId="{37F57899-79A2-4470-936B-49957238BC8D}" destId="{DB8F1CE4-32AB-4D42-B1DE-FEAA089B581E}" srcOrd="0" destOrd="0" presId="urn:microsoft.com/office/officeart/2005/8/layout/orgChart1"/>
    <dgm:cxn modelId="{CEE50F81-D93D-4747-99F1-CCD478F1E4E7}" type="presParOf" srcId="{DB8F1CE4-32AB-4D42-B1DE-FEAA089B581E}" destId="{A0A45B13-D5B6-45E9-960A-BAEC3792D32E}" srcOrd="0" destOrd="0" presId="urn:microsoft.com/office/officeart/2005/8/layout/orgChart1"/>
    <dgm:cxn modelId="{327D07D3-45E5-4F32-8AA3-6DA48D8EA4D8}" type="presParOf" srcId="{A0A45B13-D5B6-45E9-960A-BAEC3792D32E}" destId="{AEE86080-BB59-4745-8DB7-D58C8BB8AF4C}" srcOrd="0" destOrd="0" presId="urn:microsoft.com/office/officeart/2005/8/layout/orgChart1"/>
    <dgm:cxn modelId="{993C1CCC-27C5-4345-9C04-0C348AA72035}" type="presParOf" srcId="{A0A45B13-D5B6-45E9-960A-BAEC3792D32E}" destId="{2B669EC0-B1C7-4415-89CF-26EDB7369845}" srcOrd="1" destOrd="0" presId="urn:microsoft.com/office/officeart/2005/8/layout/orgChart1"/>
    <dgm:cxn modelId="{AAB0B569-4B3D-4842-81B2-EE6CAC92CFA8}" type="presParOf" srcId="{DB8F1CE4-32AB-4D42-B1DE-FEAA089B581E}" destId="{9456BC02-9387-4BB1-A51B-103E0534DFEE}" srcOrd="1" destOrd="0" presId="urn:microsoft.com/office/officeart/2005/8/layout/orgChart1"/>
    <dgm:cxn modelId="{C7D41BB0-01A9-4541-AFCB-D5655AA9A097}" type="presParOf" srcId="{9456BC02-9387-4BB1-A51B-103E0534DFEE}" destId="{B32154B0-BAB1-45E0-9B34-76B44E5CFE3C}" srcOrd="0" destOrd="0" presId="urn:microsoft.com/office/officeart/2005/8/layout/orgChart1"/>
    <dgm:cxn modelId="{FAA5030A-0481-4441-B65E-ED3F9369025B}" type="presParOf" srcId="{9456BC02-9387-4BB1-A51B-103E0534DFEE}" destId="{C1EDBC93-0DCD-4EB9-968E-3FE9CF468FA4}" srcOrd="1" destOrd="0" presId="urn:microsoft.com/office/officeart/2005/8/layout/orgChart1"/>
    <dgm:cxn modelId="{8D266B3B-061B-4939-B3E6-60BCB488BF77}" type="presParOf" srcId="{C1EDBC93-0DCD-4EB9-968E-3FE9CF468FA4}" destId="{61CD73C9-E72E-42C9-8825-D01426F4021F}" srcOrd="0" destOrd="0" presId="urn:microsoft.com/office/officeart/2005/8/layout/orgChart1"/>
    <dgm:cxn modelId="{6F952F40-ACC2-4FC6-BA89-B12425222505}" type="presParOf" srcId="{61CD73C9-E72E-42C9-8825-D01426F4021F}" destId="{B87D2B06-961E-4ED6-9407-D001941D840D}" srcOrd="0" destOrd="0" presId="urn:microsoft.com/office/officeart/2005/8/layout/orgChart1"/>
    <dgm:cxn modelId="{A7CA3A61-A344-4A7B-9C44-5319D5630D67}" type="presParOf" srcId="{61CD73C9-E72E-42C9-8825-D01426F4021F}" destId="{499BA0E0-3678-4AEC-B78F-B3D6DB62BFF0}" srcOrd="1" destOrd="0" presId="urn:microsoft.com/office/officeart/2005/8/layout/orgChart1"/>
    <dgm:cxn modelId="{716FC2AF-7120-4C3E-9308-BDF2C14AA021}" type="presParOf" srcId="{C1EDBC93-0DCD-4EB9-968E-3FE9CF468FA4}" destId="{4AC6C229-6647-411F-8781-C68A8737F308}" srcOrd="1" destOrd="0" presId="urn:microsoft.com/office/officeart/2005/8/layout/orgChart1"/>
    <dgm:cxn modelId="{5ED55BA2-8896-4B60-BA98-F7398AC9BE4F}" type="presParOf" srcId="{4AC6C229-6647-411F-8781-C68A8737F308}" destId="{FCD8C7EC-7647-4284-A374-7900416BCB6E}" srcOrd="0" destOrd="0" presId="urn:microsoft.com/office/officeart/2005/8/layout/orgChart1"/>
    <dgm:cxn modelId="{E27216B7-97AD-4EBA-ABB2-94616AC41BC9}" type="presParOf" srcId="{4AC6C229-6647-411F-8781-C68A8737F308}" destId="{F9BC1196-2C66-49DC-B8AE-B7A0EC6D58AC}" srcOrd="1" destOrd="0" presId="urn:microsoft.com/office/officeart/2005/8/layout/orgChart1"/>
    <dgm:cxn modelId="{3ECEF234-3CB7-411F-B933-618D208F65B0}" type="presParOf" srcId="{F9BC1196-2C66-49DC-B8AE-B7A0EC6D58AC}" destId="{DADBB185-9EA8-415D-81CB-5487A9ABB5E8}" srcOrd="0" destOrd="0" presId="urn:microsoft.com/office/officeart/2005/8/layout/orgChart1"/>
    <dgm:cxn modelId="{342E02F3-6BB1-44C7-B414-972A46CCEB80}" type="presParOf" srcId="{DADBB185-9EA8-415D-81CB-5487A9ABB5E8}" destId="{833BA286-5A75-48EE-BEBD-6AFAE21ED956}" srcOrd="0" destOrd="0" presId="urn:microsoft.com/office/officeart/2005/8/layout/orgChart1"/>
    <dgm:cxn modelId="{C8350C54-3E77-4119-8491-3D5213DD8958}" type="presParOf" srcId="{DADBB185-9EA8-415D-81CB-5487A9ABB5E8}" destId="{70E7E53C-2247-45BB-A573-F8FA35A15E86}" srcOrd="1" destOrd="0" presId="urn:microsoft.com/office/officeart/2005/8/layout/orgChart1"/>
    <dgm:cxn modelId="{23425FD3-3C9E-4FED-8B3E-C238D1C03CC2}" type="presParOf" srcId="{F9BC1196-2C66-49DC-B8AE-B7A0EC6D58AC}" destId="{C63D277A-19E0-49DF-8552-C8C7A73B14CF}" srcOrd="1" destOrd="0" presId="urn:microsoft.com/office/officeart/2005/8/layout/orgChart1"/>
    <dgm:cxn modelId="{EDD2FD81-96E1-4847-9C07-BD34EAA9DB00}" type="presParOf" srcId="{F9BC1196-2C66-49DC-B8AE-B7A0EC6D58AC}" destId="{65D596F5-B20D-453F-BCC4-B0A192D2D541}" srcOrd="2" destOrd="0" presId="urn:microsoft.com/office/officeart/2005/8/layout/orgChart1"/>
    <dgm:cxn modelId="{79D89115-DC50-4D58-B235-273F98E8ADD4}" type="presParOf" srcId="{C1EDBC93-0DCD-4EB9-968E-3FE9CF468FA4}" destId="{3427E7EB-8574-4F6F-AFC9-09996B2DB846}" srcOrd="2" destOrd="0" presId="urn:microsoft.com/office/officeart/2005/8/layout/orgChart1"/>
    <dgm:cxn modelId="{5114D825-6B49-4689-BF1B-512A891A840E}" type="presParOf" srcId="{9456BC02-9387-4BB1-A51B-103E0534DFEE}" destId="{0C9322F8-F126-42AB-9984-CCC6100E8461}" srcOrd="2" destOrd="0" presId="urn:microsoft.com/office/officeart/2005/8/layout/orgChart1"/>
    <dgm:cxn modelId="{969EB465-8FE8-4E36-9761-C0C08C834C68}" type="presParOf" srcId="{9456BC02-9387-4BB1-A51B-103E0534DFEE}" destId="{CEA793C5-D9A3-4B27-AE55-197C209A392B}" srcOrd="3" destOrd="0" presId="urn:microsoft.com/office/officeart/2005/8/layout/orgChart1"/>
    <dgm:cxn modelId="{C0CAD817-384D-45B4-B0CF-7BAC8182AA16}" type="presParOf" srcId="{CEA793C5-D9A3-4B27-AE55-197C209A392B}" destId="{92309B27-D3DF-46EE-BAFE-A1615E9362A6}" srcOrd="0" destOrd="0" presId="urn:microsoft.com/office/officeart/2005/8/layout/orgChart1"/>
    <dgm:cxn modelId="{661DAEBE-CCA4-46F8-AE9A-BEE19D626990}" type="presParOf" srcId="{92309B27-D3DF-46EE-BAFE-A1615E9362A6}" destId="{DF98B609-1557-4A06-996A-EBB17BBB18BC}" srcOrd="0" destOrd="0" presId="urn:microsoft.com/office/officeart/2005/8/layout/orgChart1"/>
    <dgm:cxn modelId="{82CEE1F4-86D7-4648-89AB-30A620BEA7D1}" type="presParOf" srcId="{92309B27-D3DF-46EE-BAFE-A1615E9362A6}" destId="{83E8D917-2622-4204-8661-35A8C170B455}" srcOrd="1" destOrd="0" presId="urn:microsoft.com/office/officeart/2005/8/layout/orgChart1"/>
    <dgm:cxn modelId="{414854A1-CA4C-40AD-B265-D527B328EA4D}" type="presParOf" srcId="{CEA793C5-D9A3-4B27-AE55-197C209A392B}" destId="{193D1C70-6F57-4C5A-9836-4F415C022659}" srcOrd="1" destOrd="0" presId="urn:microsoft.com/office/officeart/2005/8/layout/orgChart1"/>
    <dgm:cxn modelId="{7135770C-3B94-4C74-82A3-F8A06D3C0E8E}" type="presParOf" srcId="{193D1C70-6F57-4C5A-9836-4F415C022659}" destId="{7406849B-FCA2-4B6C-B958-8E0D15BA05E4}" srcOrd="0" destOrd="0" presId="urn:microsoft.com/office/officeart/2005/8/layout/orgChart1"/>
    <dgm:cxn modelId="{490B33BB-C226-4798-A6B1-8811C946C129}" type="presParOf" srcId="{193D1C70-6F57-4C5A-9836-4F415C022659}" destId="{53B24042-3153-4DDE-9528-8FC915EB1424}" srcOrd="1" destOrd="0" presId="urn:microsoft.com/office/officeart/2005/8/layout/orgChart1"/>
    <dgm:cxn modelId="{490446D0-7C7C-4ED4-9F8D-453E22D92C80}" type="presParOf" srcId="{53B24042-3153-4DDE-9528-8FC915EB1424}" destId="{01588A88-7862-43E6-B0C6-EDA07E3ADD29}" srcOrd="0" destOrd="0" presId="urn:microsoft.com/office/officeart/2005/8/layout/orgChart1"/>
    <dgm:cxn modelId="{9539D902-B52D-4A50-8243-698CC834E144}" type="presParOf" srcId="{01588A88-7862-43E6-B0C6-EDA07E3ADD29}" destId="{71B3535D-815F-4265-8B9D-7018594C5938}" srcOrd="0" destOrd="0" presId="urn:microsoft.com/office/officeart/2005/8/layout/orgChart1"/>
    <dgm:cxn modelId="{3A9D054F-E1F7-4BCD-90C2-51641B087AAA}" type="presParOf" srcId="{01588A88-7862-43E6-B0C6-EDA07E3ADD29}" destId="{1223E3D1-1FB0-46DB-BC10-9A47792F9BA6}" srcOrd="1" destOrd="0" presId="urn:microsoft.com/office/officeart/2005/8/layout/orgChart1"/>
    <dgm:cxn modelId="{35B04C49-7514-4222-8637-62166C02D915}" type="presParOf" srcId="{53B24042-3153-4DDE-9528-8FC915EB1424}" destId="{2BF9C52D-7D75-411A-B6EE-46532AED1324}" srcOrd="1" destOrd="0" presId="urn:microsoft.com/office/officeart/2005/8/layout/orgChart1"/>
    <dgm:cxn modelId="{A4BEA7C4-B9A9-4727-AE24-D040188AC55F}" type="presParOf" srcId="{53B24042-3153-4DDE-9528-8FC915EB1424}" destId="{2BC18C69-C45C-4F45-AE0E-7E06FAAA41E5}" srcOrd="2" destOrd="0" presId="urn:microsoft.com/office/officeart/2005/8/layout/orgChart1"/>
    <dgm:cxn modelId="{98640D4E-9853-4F91-AEF2-A29E0651308C}" type="presParOf" srcId="{CEA793C5-D9A3-4B27-AE55-197C209A392B}" destId="{2F3B34FF-9C8B-4B0F-B8CB-A6C7F567E98F}" srcOrd="2" destOrd="0" presId="urn:microsoft.com/office/officeart/2005/8/layout/orgChart1"/>
    <dgm:cxn modelId="{EB85AB3C-B4BD-442D-8D92-BFCD926D249C}" type="presParOf" srcId="{DB8F1CE4-32AB-4D42-B1DE-FEAA089B581E}" destId="{8270995B-6EC6-4C1A-A723-DF4A39AB30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B531E-149E-4119-8EF0-5655140D4BDE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A076F4-BA40-4E44-9042-46AC31DA6D63}">
      <dgm:prSet phldrT="[Текст]" custT="1"/>
      <dgm:spPr/>
      <dgm:t>
        <a:bodyPr/>
        <a:lstStyle/>
        <a:p>
          <a:r>
            <a:rPr lang="ru-RU" sz="2800" b="1" i="1" cap="all" baseline="0" dirty="0">
              <a:solidFill>
                <a:srgbClr val="FCF600"/>
              </a:solidFill>
              <a:latin typeface="+mj-lt"/>
            </a:rPr>
            <a:t>у</a:t>
          </a:r>
        </a:p>
      </dgm:t>
    </dgm:pt>
    <dgm:pt modelId="{F95ABC22-EBFB-41B8-B8CF-09A4A4394293}" type="parTrans" cxnId="{A9252E70-A2FB-452E-B610-4E4F61DAF350}">
      <dgm:prSet/>
      <dgm:spPr/>
      <dgm:t>
        <a:bodyPr/>
        <a:lstStyle/>
        <a:p>
          <a:endParaRPr lang="ru-RU"/>
        </a:p>
      </dgm:t>
    </dgm:pt>
    <dgm:pt modelId="{70C811B3-9AEC-4991-B971-FF9C4D86B770}" type="sibTrans" cxnId="{A9252E70-A2FB-452E-B610-4E4F61DAF350}">
      <dgm:prSet/>
      <dgm:spPr/>
      <dgm:t>
        <a:bodyPr/>
        <a:lstStyle/>
        <a:p>
          <a:endParaRPr lang="ru-RU"/>
        </a:p>
      </dgm:t>
    </dgm:pt>
    <dgm:pt modelId="{4D8F4AAC-081F-46E5-9CAD-53B3095F7B0D}">
      <dgm:prSet phldrT="[Текст]"/>
      <dgm:spPr/>
      <dgm:t>
        <a:bodyPr/>
        <a:lstStyle/>
        <a:p>
          <a:r>
            <a:rPr lang="ru-RU" baseline="0" dirty="0">
              <a:latin typeface="Franklin Gothic Book" pitchFamily="34" charset="0"/>
            </a:rPr>
            <a:t> </a:t>
          </a:r>
          <a:r>
            <a:rPr lang="ru-RU" cap="sm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умный, умелый, увлеченный, умеющий удивляться и удивлять детей</a:t>
          </a:r>
        </a:p>
      </dgm:t>
    </dgm:pt>
    <dgm:pt modelId="{BBE9CD2F-B63F-4DF6-B3E7-3F004527C294}" type="parTrans" cxnId="{9F499C18-121C-4ED9-B6AB-A629765F0CD4}">
      <dgm:prSet/>
      <dgm:spPr/>
      <dgm:t>
        <a:bodyPr/>
        <a:lstStyle/>
        <a:p>
          <a:endParaRPr lang="ru-RU"/>
        </a:p>
      </dgm:t>
    </dgm:pt>
    <dgm:pt modelId="{B6A91128-D6BA-40F0-A236-35BFEB39DD54}" type="sibTrans" cxnId="{9F499C18-121C-4ED9-B6AB-A629765F0CD4}">
      <dgm:prSet/>
      <dgm:spPr/>
      <dgm:t>
        <a:bodyPr/>
        <a:lstStyle/>
        <a:p>
          <a:endParaRPr lang="ru-RU"/>
        </a:p>
      </dgm:t>
    </dgm:pt>
    <dgm:pt modelId="{C32CBEB4-F2F0-4A65-9E92-FB8C7129A619}">
      <dgm:prSet phldrT="[Текст]" custT="1"/>
      <dgm:spPr/>
      <dgm:t>
        <a:bodyPr/>
        <a:lstStyle/>
        <a:p>
          <a:r>
            <a:rPr lang="ru-RU" sz="2800" b="1" i="1" cap="all" baseline="0" dirty="0">
              <a:solidFill>
                <a:srgbClr val="7030A0"/>
              </a:solidFill>
              <a:latin typeface="+mj-lt"/>
            </a:rPr>
            <a:t>е</a:t>
          </a:r>
        </a:p>
      </dgm:t>
    </dgm:pt>
    <dgm:pt modelId="{16BDFE46-B204-4F0C-B80F-3CCD1FE87275}" type="parTrans" cxnId="{A648F6AD-686E-4C00-BCCE-840B0517A979}">
      <dgm:prSet/>
      <dgm:spPr/>
      <dgm:t>
        <a:bodyPr/>
        <a:lstStyle/>
        <a:p>
          <a:endParaRPr lang="ru-RU"/>
        </a:p>
      </dgm:t>
    </dgm:pt>
    <dgm:pt modelId="{70D63D27-FFA5-4DE3-9580-671753958764}" type="sibTrans" cxnId="{A648F6AD-686E-4C00-BCCE-840B0517A979}">
      <dgm:prSet/>
      <dgm:spPr/>
      <dgm:t>
        <a:bodyPr/>
        <a:lstStyle/>
        <a:p>
          <a:endParaRPr lang="ru-RU"/>
        </a:p>
      </dgm:t>
    </dgm:pt>
    <dgm:pt modelId="{6BEEA684-8F9F-4678-9E39-2DE670EE1C10}">
      <dgm:prSet phldrT="[Текст]" custT="1"/>
      <dgm:spPr/>
      <dgm:t>
        <a:bodyPr/>
        <a:lstStyle/>
        <a:p>
          <a:r>
            <a:rPr lang="ru-RU" sz="2800" b="1" i="1" cap="all" baseline="0" dirty="0">
              <a:solidFill>
                <a:schemeClr val="accent5">
                  <a:lumMod val="50000"/>
                </a:schemeClr>
              </a:solidFill>
              <a:latin typeface="+mj-lt"/>
            </a:rPr>
            <a:t>х</a:t>
          </a:r>
        </a:p>
      </dgm:t>
    </dgm:pt>
    <dgm:pt modelId="{D62809FB-13C0-4DEE-B5FE-E1D522A060B2}" type="parTrans" cxnId="{2475AF81-9AFC-4AF4-8975-41B5A75ADE6E}">
      <dgm:prSet/>
      <dgm:spPr/>
      <dgm:t>
        <a:bodyPr/>
        <a:lstStyle/>
        <a:p>
          <a:endParaRPr lang="ru-RU"/>
        </a:p>
      </dgm:t>
    </dgm:pt>
    <dgm:pt modelId="{C8FBE79D-7D45-4C58-A3A7-5FA6AF24ED1F}" type="sibTrans" cxnId="{2475AF81-9AFC-4AF4-8975-41B5A75ADE6E}">
      <dgm:prSet/>
      <dgm:spPr/>
      <dgm:t>
        <a:bodyPr/>
        <a:lstStyle/>
        <a:p>
          <a:endParaRPr lang="ru-RU"/>
        </a:p>
      </dgm:t>
    </dgm:pt>
    <dgm:pt modelId="{D0B0F80B-CC3C-496E-9591-C5B16ECFDB59}">
      <dgm:prSet phldrT="[Текст]" custT="1"/>
      <dgm:spPr/>
      <dgm:t>
        <a:bodyPr/>
        <a:lstStyle/>
        <a:p>
          <a:r>
            <a:rPr lang="ru-RU" sz="1700" cap="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храбрый,  хохотунчик ( веселый)</a:t>
          </a:r>
        </a:p>
      </dgm:t>
    </dgm:pt>
    <dgm:pt modelId="{EB5634BA-4E19-4207-8171-E37C07B1CF79}" type="parTrans" cxnId="{139F2287-B5DD-4BE6-964A-8472D268FDB3}">
      <dgm:prSet/>
      <dgm:spPr/>
      <dgm:t>
        <a:bodyPr/>
        <a:lstStyle/>
        <a:p>
          <a:endParaRPr lang="ru-RU"/>
        </a:p>
      </dgm:t>
    </dgm:pt>
    <dgm:pt modelId="{8587084C-DFF5-42B0-A100-22FB4110C2A1}" type="sibTrans" cxnId="{139F2287-B5DD-4BE6-964A-8472D268FDB3}">
      <dgm:prSet/>
      <dgm:spPr/>
      <dgm:t>
        <a:bodyPr/>
        <a:lstStyle/>
        <a:p>
          <a:endParaRPr lang="ru-RU"/>
        </a:p>
      </dgm:t>
    </dgm:pt>
    <dgm:pt modelId="{31A8C8D7-A68E-4AE0-A7CB-3C6FDFE51716}">
      <dgm:prSet custT="1"/>
      <dgm:spPr/>
      <dgm:t>
        <a:bodyPr/>
        <a:lstStyle/>
        <a:p>
          <a:r>
            <a:rPr lang="ru-RU" sz="2800" b="1" i="1" cap="all" baseline="0" dirty="0">
              <a:solidFill>
                <a:srgbClr val="6FD735"/>
              </a:solidFill>
              <a:latin typeface="+mj-lt"/>
            </a:rPr>
            <a:t>п</a:t>
          </a:r>
        </a:p>
      </dgm:t>
    </dgm:pt>
    <dgm:pt modelId="{B754896A-726C-49F2-964C-1C1C2BD4A36C}" type="parTrans" cxnId="{E6A52E01-3096-4CD2-A82D-B036633940F6}">
      <dgm:prSet/>
      <dgm:spPr/>
      <dgm:t>
        <a:bodyPr/>
        <a:lstStyle/>
        <a:p>
          <a:endParaRPr lang="ru-RU"/>
        </a:p>
      </dgm:t>
    </dgm:pt>
    <dgm:pt modelId="{7C804B44-CE7C-4150-BFE7-BF9CFDF61D0C}" type="sibTrans" cxnId="{E6A52E01-3096-4CD2-A82D-B036633940F6}">
      <dgm:prSet/>
      <dgm:spPr/>
      <dgm:t>
        <a:bodyPr/>
        <a:lstStyle/>
        <a:p>
          <a:endParaRPr lang="ru-RU"/>
        </a:p>
      </dgm:t>
    </dgm:pt>
    <dgm:pt modelId="{3E4F6095-B70B-4EE9-9ACA-B1F91D16561E}">
      <dgm:prSet custT="1"/>
      <dgm:spPr/>
      <dgm:t>
        <a:bodyPr/>
        <a:lstStyle/>
        <a:p>
          <a:r>
            <a:rPr lang="ru-RU" sz="2800" b="1" i="1" cap="all" baseline="0" dirty="0">
              <a:solidFill>
                <a:srgbClr val="FF0000"/>
              </a:solidFill>
              <a:latin typeface="+mj-lt"/>
            </a:rPr>
            <a:t>с</a:t>
          </a:r>
        </a:p>
      </dgm:t>
    </dgm:pt>
    <dgm:pt modelId="{92A456E0-8C3C-468B-8A56-3EBD05CE3727}" type="parTrans" cxnId="{BB0153DA-1FB2-4C6C-B1F0-602A3AC2BBB1}">
      <dgm:prSet/>
      <dgm:spPr/>
      <dgm:t>
        <a:bodyPr/>
        <a:lstStyle/>
        <a:p>
          <a:endParaRPr lang="ru-RU"/>
        </a:p>
      </dgm:t>
    </dgm:pt>
    <dgm:pt modelId="{5BC763F6-C9E8-412D-9E19-13E491C4B322}" type="sibTrans" cxnId="{BB0153DA-1FB2-4C6C-B1F0-602A3AC2BBB1}">
      <dgm:prSet/>
      <dgm:spPr/>
      <dgm:t>
        <a:bodyPr/>
        <a:lstStyle/>
        <a:p>
          <a:endParaRPr lang="ru-RU"/>
        </a:p>
      </dgm:t>
    </dgm:pt>
    <dgm:pt modelId="{15634F72-E302-4F2F-8816-F0E8BB17393E}">
      <dgm:prSet custT="1"/>
      <dgm:spPr/>
      <dgm:t>
        <a:bodyPr/>
        <a:lstStyle/>
        <a:p>
          <a:r>
            <a:rPr lang="ru-RU" sz="1700" cap="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справедливый, спокойный, сочувствующий, симпатичный, способный к общению</a:t>
          </a:r>
        </a:p>
      </dgm:t>
    </dgm:pt>
    <dgm:pt modelId="{D92E095C-A73C-4565-BA7A-51115CBDEAFF}" type="parTrans" cxnId="{9F0562B3-4258-47C2-BB60-F2BFFF24F2E4}">
      <dgm:prSet/>
      <dgm:spPr/>
      <dgm:t>
        <a:bodyPr/>
        <a:lstStyle/>
        <a:p>
          <a:endParaRPr lang="ru-RU"/>
        </a:p>
      </dgm:t>
    </dgm:pt>
    <dgm:pt modelId="{59843EF9-6738-49CC-BA30-929C3789381F}" type="sibTrans" cxnId="{9F0562B3-4258-47C2-BB60-F2BFFF24F2E4}">
      <dgm:prSet/>
      <dgm:spPr/>
      <dgm:t>
        <a:bodyPr/>
        <a:lstStyle/>
        <a:p>
          <a:endParaRPr lang="ru-RU"/>
        </a:p>
      </dgm:t>
    </dgm:pt>
    <dgm:pt modelId="{A3BB01B4-5F34-497C-B85E-7A1099977A0A}">
      <dgm:prSet custT="1"/>
      <dgm:spPr/>
      <dgm:t>
        <a:bodyPr/>
        <a:lstStyle/>
        <a:p>
          <a:r>
            <a:rPr lang="ru-RU" sz="1700" cap="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порядочный, принимающий, последовательный </a:t>
          </a:r>
        </a:p>
      </dgm:t>
    </dgm:pt>
    <dgm:pt modelId="{E1BF1454-7E9B-4199-A96E-7E224F05A32D}" type="parTrans" cxnId="{23BFC52B-0918-468B-B106-597D90B8C709}">
      <dgm:prSet/>
      <dgm:spPr/>
      <dgm:t>
        <a:bodyPr/>
        <a:lstStyle/>
        <a:p>
          <a:endParaRPr lang="ru-RU"/>
        </a:p>
      </dgm:t>
    </dgm:pt>
    <dgm:pt modelId="{CD1A2817-7AC2-494C-8D19-128E0C7B2E96}" type="sibTrans" cxnId="{23BFC52B-0918-468B-B106-597D90B8C709}">
      <dgm:prSet/>
      <dgm:spPr/>
      <dgm:t>
        <a:bodyPr/>
        <a:lstStyle/>
        <a:p>
          <a:endParaRPr lang="ru-RU"/>
        </a:p>
      </dgm:t>
    </dgm:pt>
    <dgm:pt modelId="{750A7F01-2287-48DA-AD98-D2CD57255647}">
      <dgm:prSet/>
      <dgm:spPr/>
      <dgm:t>
        <a:bodyPr/>
        <a:lstStyle/>
        <a:p>
          <a:r>
            <a:rPr lang="ru-RU" cap="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единственный и неповторимый</a:t>
          </a:r>
        </a:p>
      </dgm:t>
    </dgm:pt>
    <dgm:pt modelId="{5CE398C5-087E-4B7B-9745-A8ADA3ABB76A}" type="parTrans" cxnId="{A406481D-F1A2-4387-8118-E954445FB3C4}">
      <dgm:prSet/>
      <dgm:spPr/>
      <dgm:t>
        <a:bodyPr/>
        <a:lstStyle/>
        <a:p>
          <a:endParaRPr lang="ru-RU"/>
        </a:p>
      </dgm:t>
    </dgm:pt>
    <dgm:pt modelId="{2855E821-BEB5-4051-9187-6ADED40510C3}" type="sibTrans" cxnId="{A406481D-F1A2-4387-8118-E954445FB3C4}">
      <dgm:prSet/>
      <dgm:spPr/>
      <dgm:t>
        <a:bodyPr/>
        <a:lstStyle/>
        <a:p>
          <a:endParaRPr lang="ru-RU"/>
        </a:p>
      </dgm:t>
    </dgm:pt>
    <dgm:pt modelId="{50F5ADCF-25FD-4D31-B308-2A1C1E88E07F}" type="pres">
      <dgm:prSet presAssocID="{26DB531E-149E-4119-8EF0-5655140D4B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B6455-1C2E-4DFC-8668-9A08AE385F37}" type="pres">
      <dgm:prSet presAssocID="{D4A076F4-BA40-4E44-9042-46AC31DA6D63}" presName="composite" presStyleCnt="0"/>
      <dgm:spPr/>
    </dgm:pt>
    <dgm:pt modelId="{0FB18892-6BFA-41AB-B91E-C32000936D6B}" type="pres">
      <dgm:prSet presAssocID="{D4A076F4-BA40-4E44-9042-46AC31DA6D63}" presName="parentText" presStyleLbl="alignNode1" presStyleIdx="0" presStyleCnt="5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8B1F6-9EDD-4AC5-AC18-7451361B0210}" type="pres">
      <dgm:prSet presAssocID="{D4A076F4-BA40-4E44-9042-46AC31DA6D63}" presName="descendantText" presStyleLbl="alignAcc1" presStyleIdx="0" presStyleCnt="5" custLinFactNeighborX="330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6686B-6D5F-4261-BBF4-5E2C4E561FF6}" type="pres">
      <dgm:prSet presAssocID="{70C811B3-9AEC-4991-B971-FF9C4D86B770}" presName="sp" presStyleCnt="0"/>
      <dgm:spPr/>
    </dgm:pt>
    <dgm:pt modelId="{BA0C1966-3086-48D9-AA2B-7E0DF28CA524}" type="pres">
      <dgm:prSet presAssocID="{3E4F6095-B70B-4EE9-9ACA-B1F91D16561E}" presName="composite" presStyleCnt="0"/>
      <dgm:spPr/>
    </dgm:pt>
    <dgm:pt modelId="{25A062E3-59C8-4FC0-8EF9-89EC7BD7156D}" type="pres">
      <dgm:prSet presAssocID="{3E4F6095-B70B-4EE9-9ACA-B1F91D16561E}" presName="parentText" presStyleLbl="alignNode1" presStyleIdx="1" presStyleCnt="5" custLinFactNeighborY="-115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9BD6F-B500-4A00-A9A1-3BFD921D2587}" type="pres">
      <dgm:prSet presAssocID="{3E4F6095-B70B-4EE9-9ACA-B1F91D16561E}" presName="descendantText" presStyleLbl="alignAcc1" presStyleIdx="1" presStyleCnt="5" custScaleY="12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3234-C67F-4E39-A874-4ED184E46BC0}" type="pres">
      <dgm:prSet presAssocID="{5BC763F6-C9E8-412D-9E19-13E491C4B322}" presName="sp" presStyleCnt="0"/>
      <dgm:spPr/>
    </dgm:pt>
    <dgm:pt modelId="{D15CDDCC-A6B8-4D61-8505-DA37BA628CCC}" type="pres">
      <dgm:prSet presAssocID="{31A8C8D7-A68E-4AE0-A7CB-3C6FDFE51716}" presName="composite" presStyleCnt="0"/>
      <dgm:spPr/>
    </dgm:pt>
    <dgm:pt modelId="{A0099DB0-BA0F-4D2B-ACA2-17B86BDE82DE}" type="pres">
      <dgm:prSet presAssocID="{31A8C8D7-A68E-4AE0-A7CB-3C6FDFE5171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3E2FE-63C1-441E-9D5A-DE4EDAFBF6AB}" type="pres">
      <dgm:prSet presAssocID="{31A8C8D7-A68E-4AE0-A7CB-3C6FDFE51716}" presName="descendantText" presStyleLbl="alignAcc1" presStyleIdx="2" presStyleCnt="5" custLinFactNeighborX="-544" custLinFactNeighborY="1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F225-55A0-4D3D-884F-2ED40C40F3A8}" type="pres">
      <dgm:prSet presAssocID="{7C804B44-CE7C-4150-BFE7-BF9CFDF61D0C}" presName="sp" presStyleCnt="0"/>
      <dgm:spPr/>
    </dgm:pt>
    <dgm:pt modelId="{4E022F98-9073-4CED-9CB6-8305AB7DA6D8}" type="pres">
      <dgm:prSet presAssocID="{C32CBEB4-F2F0-4A65-9E92-FB8C7129A619}" presName="composite" presStyleCnt="0"/>
      <dgm:spPr/>
    </dgm:pt>
    <dgm:pt modelId="{A7C9F422-CE66-4AF7-B25B-43290C3C7D4E}" type="pres">
      <dgm:prSet presAssocID="{C32CBEB4-F2F0-4A65-9E92-FB8C7129A61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5E683-124D-429E-9039-BB53198E2BBB}" type="pres">
      <dgm:prSet presAssocID="{C32CBEB4-F2F0-4A65-9E92-FB8C7129A619}" presName="descendantText" presStyleLbl="alignAcc1" presStyleIdx="3" presStyleCnt="5" custLinFactNeighborX="-544" custLinFactNeighborY="18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7A964-83ED-41D2-9DEC-716A07587BA6}" type="pres">
      <dgm:prSet presAssocID="{70D63D27-FFA5-4DE3-9580-671753958764}" presName="sp" presStyleCnt="0"/>
      <dgm:spPr/>
    </dgm:pt>
    <dgm:pt modelId="{7B87BB62-953B-44AC-A0CE-BF71D888B546}" type="pres">
      <dgm:prSet presAssocID="{6BEEA684-8F9F-4678-9E39-2DE670EE1C10}" presName="composite" presStyleCnt="0"/>
      <dgm:spPr/>
    </dgm:pt>
    <dgm:pt modelId="{C556C82D-D9E8-4D4E-BD6D-433C28DA6838}" type="pres">
      <dgm:prSet presAssocID="{6BEEA684-8F9F-4678-9E39-2DE670EE1C1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98156-7AE7-43EE-A2C1-D190AFCBDCB4}" type="pres">
      <dgm:prSet presAssocID="{6BEEA684-8F9F-4678-9E39-2DE670EE1C10}" presName="descendantText" presStyleLbl="alignAcc1" presStyleIdx="4" presStyleCnt="5" custLinFactNeighborX="452" custLinFactNeighborY="24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E446B-B1D0-400A-9622-0563C2AA22B4}" type="presOf" srcId="{4D8F4AAC-081F-46E5-9CAD-53B3095F7B0D}" destId="{0E08B1F6-9EDD-4AC5-AC18-7451361B0210}" srcOrd="0" destOrd="0" presId="urn:microsoft.com/office/officeart/2005/8/layout/chevron2"/>
    <dgm:cxn modelId="{139F2287-B5DD-4BE6-964A-8472D268FDB3}" srcId="{6BEEA684-8F9F-4678-9E39-2DE670EE1C10}" destId="{D0B0F80B-CC3C-496E-9591-C5B16ECFDB59}" srcOrd="0" destOrd="0" parTransId="{EB5634BA-4E19-4207-8171-E37C07B1CF79}" sibTransId="{8587084C-DFF5-42B0-A100-22FB4110C2A1}"/>
    <dgm:cxn modelId="{2475AF81-9AFC-4AF4-8975-41B5A75ADE6E}" srcId="{26DB531E-149E-4119-8EF0-5655140D4BDE}" destId="{6BEEA684-8F9F-4678-9E39-2DE670EE1C10}" srcOrd="4" destOrd="0" parTransId="{D62809FB-13C0-4DEE-B5FE-E1D522A060B2}" sibTransId="{C8FBE79D-7D45-4C58-A3A7-5FA6AF24ED1F}"/>
    <dgm:cxn modelId="{23BFC52B-0918-468B-B106-597D90B8C709}" srcId="{31A8C8D7-A68E-4AE0-A7CB-3C6FDFE51716}" destId="{A3BB01B4-5F34-497C-B85E-7A1099977A0A}" srcOrd="0" destOrd="0" parTransId="{E1BF1454-7E9B-4199-A96E-7E224F05A32D}" sibTransId="{CD1A2817-7AC2-494C-8D19-128E0C7B2E96}"/>
    <dgm:cxn modelId="{E415586C-F754-468A-AFE8-1098461E44C6}" type="presOf" srcId="{D4A076F4-BA40-4E44-9042-46AC31DA6D63}" destId="{0FB18892-6BFA-41AB-B91E-C32000936D6B}" srcOrd="0" destOrd="0" presId="urn:microsoft.com/office/officeart/2005/8/layout/chevron2"/>
    <dgm:cxn modelId="{0800A404-5BD1-469E-8480-11445A69585A}" type="presOf" srcId="{A3BB01B4-5F34-497C-B85E-7A1099977A0A}" destId="{77D3E2FE-63C1-441E-9D5A-DE4EDAFBF6AB}" srcOrd="0" destOrd="0" presId="urn:microsoft.com/office/officeart/2005/8/layout/chevron2"/>
    <dgm:cxn modelId="{69CCEBCB-4F04-49C3-A68E-64D888EC3A94}" type="presOf" srcId="{3E4F6095-B70B-4EE9-9ACA-B1F91D16561E}" destId="{25A062E3-59C8-4FC0-8EF9-89EC7BD7156D}" srcOrd="0" destOrd="0" presId="urn:microsoft.com/office/officeart/2005/8/layout/chevron2"/>
    <dgm:cxn modelId="{9F0562B3-4258-47C2-BB60-F2BFFF24F2E4}" srcId="{3E4F6095-B70B-4EE9-9ACA-B1F91D16561E}" destId="{15634F72-E302-4F2F-8816-F0E8BB17393E}" srcOrd="0" destOrd="0" parTransId="{D92E095C-A73C-4565-BA7A-51115CBDEAFF}" sibTransId="{59843EF9-6738-49CC-BA30-929C3789381F}"/>
    <dgm:cxn modelId="{2457E38C-C96C-41CD-9C1B-00481E530E4D}" type="presOf" srcId="{31A8C8D7-A68E-4AE0-A7CB-3C6FDFE51716}" destId="{A0099DB0-BA0F-4D2B-ACA2-17B86BDE82DE}" srcOrd="0" destOrd="0" presId="urn:microsoft.com/office/officeart/2005/8/layout/chevron2"/>
    <dgm:cxn modelId="{9F499C18-121C-4ED9-B6AB-A629765F0CD4}" srcId="{D4A076F4-BA40-4E44-9042-46AC31DA6D63}" destId="{4D8F4AAC-081F-46E5-9CAD-53B3095F7B0D}" srcOrd="0" destOrd="0" parTransId="{BBE9CD2F-B63F-4DF6-B3E7-3F004527C294}" sibTransId="{B6A91128-D6BA-40F0-A236-35BFEB39DD54}"/>
    <dgm:cxn modelId="{BB0153DA-1FB2-4C6C-B1F0-602A3AC2BBB1}" srcId="{26DB531E-149E-4119-8EF0-5655140D4BDE}" destId="{3E4F6095-B70B-4EE9-9ACA-B1F91D16561E}" srcOrd="1" destOrd="0" parTransId="{92A456E0-8C3C-468B-8A56-3EBD05CE3727}" sibTransId="{5BC763F6-C9E8-412D-9E19-13E491C4B322}"/>
    <dgm:cxn modelId="{C1D219AA-0849-4F58-AF8C-8B4DD3C1A5D4}" type="presOf" srcId="{750A7F01-2287-48DA-AD98-D2CD57255647}" destId="{5F25E683-124D-429E-9039-BB53198E2BBB}" srcOrd="0" destOrd="0" presId="urn:microsoft.com/office/officeart/2005/8/layout/chevron2"/>
    <dgm:cxn modelId="{A9252E70-A2FB-452E-B610-4E4F61DAF350}" srcId="{26DB531E-149E-4119-8EF0-5655140D4BDE}" destId="{D4A076F4-BA40-4E44-9042-46AC31DA6D63}" srcOrd="0" destOrd="0" parTransId="{F95ABC22-EBFB-41B8-B8CF-09A4A4394293}" sibTransId="{70C811B3-9AEC-4991-B971-FF9C4D86B770}"/>
    <dgm:cxn modelId="{6EACAE4F-BF90-4B4C-9B08-717637C09AB6}" type="presOf" srcId="{C32CBEB4-F2F0-4A65-9E92-FB8C7129A619}" destId="{A7C9F422-CE66-4AF7-B25B-43290C3C7D4E}" srcOrd="0" destOrd="0" presId="urn:microsoft.com/office/officeart/2005/8/layout/chevron2"/>
    <dgm:cxn modelId="{E6A52E01-3096-4CD2-A82D-B036633940F6}" srcId="{26DB531E-149E-4119-8EF0-5655140D4BDE}" destId="{31A8C8D7-A68E-4AE0-A7CB-3C6FDFE51716}" srcOrd="2" destOrd="0" parTransId="{B754896A-726C-49F2-964C-1C1C2BD4A36C}" sibTransId="{7C804B44-CE7C-4150-BFE7-BF9CFDF61D0C}"/>
    <dgm:cxn modelId="{F978E4BE-6DCD-4595-937D-62292FD11614}" type="presOf" srcId="{26DB531E-149E-4119-8EF0-5655140D4BDE}" destId="{50F5ADCF-25FD-4D31-B308-2A1C1E88E07F}" srcOrd="0" destOrd="0" presId="urn:microsoft.com/office/officeart/2005/8/layout/chevron2"/>
    <dgm:cxn modelId="{54A574EC-E903-4E79-BE9E-A2FE367FDA29}" type="presOf" srcId="{6BEEA684-8F9F-4678-9E39-2DE670EE1C10}" destId="{C556C82D-D9E8-4D4E-BD6D-433C28DA6838}" srcOrd="0" destOrd="0" presId="urn:microsoft.com/office/officeart/2005/8/layout/chevron2"/>
    <dgm:cxn modelId="{3FC6E0F4-6411-4A98-B95C-6929E4BBA937}" type="presOf" srcId="{D0B0F80B-CC3C-496E-9591-C5B16ECFDB59}" destId="{ADE98156-7AE7-43EE-A2C1-D190AFCBDCB4}" srcOrd="0" destOrd="0" presId="urn:microsoft.com/office/officeart/2005/8/layout/chevron2"/>
    <dgm:cxn modelId="{D9D58BAC-0CB2-4FAC-8C2E-0886BFD2E506}" type="presOf" srcId="{15634F72-E302-4F2F-8816-F0E8BB17393E}" destId="{74A9BD6F-B500-4A00-A9A1-3BFD921D2587}" srcOrd="0" destOrd="0" presId="urn:microsoft.com/office/officeart/2005/8/layout/chevron2"/>
    <dgm:cxn modelId="{A406481D-F1A2-4387-8118-E954445FB3C4}" srcId="{C32CBEB4-F2F0-4A65-9E92-FB8C7129A619}" destId="{750A7F01-2287-48DA-AD98-D2CD57255647}" srcOrd="0" destOrd="0" parTransId="{5CE398C5-087E-4B7B-9745-A8ADA3ABB76A}" sibTransId="{2855E821-BEB5-4051-9187-6ADED40510C3}"/>
    <dgm:cxn modelId="{A648F6AD-686E-4C00-BCCE-840B0517A979}" srcId="{26DB531E-149E-4119-8EF0-5655140D4BDE}" destId="{C32CBEB4-F2F0-4A65-9E92-FB8C7129A619}" srcOrd="3" destOrd="0" parTransId="{16BDFE46-B204-4F0C-B80F-3CCD1FE87275}" sibTransId="{70D63D27-FFA5-4DE3-9580-671753958764}"/>
    <dgm:cxn modelId="{456A234A-E108-4C4C-B601-E68F28B53E96}" type="presParOf" srcId="{50F5ADCF-25FD-4D31-B308-2A1C1E88E07F}" destId="{2D1B6455-1C2E-4DFC-8668-9A08AE385F37}" srcOrd="0" destOrd="0" presId="urn:microsoft.com/office/officeart/2005/8/layout/chevron2"/>
    <dgm:cxn modelId="{29581DF0-CAD5-4812-978C-8833B4D99495}" type="presParOf" srcId="{2D1B6455-1C2E-4DFC-8668-9A08AE385F37}" destId="{0FB18892-6BFA-41AB-B91E-C32000936D6B}" srcOrd="0" destOrd="0" presId="urn:microsoft.com/office/officeart/2005/8/layout/chevron2"/>
    <dgm:cxn modelId="{84C1A6D4-6BC4-4629-A10B-0E7FC0808E26}" type="presParOf" srcId="{2D1B6455-1C2E-4DFC-8668-9A08AE385F37}" destId="{0E08B1F6-9EDD-4AC5-AC18-7451361B0210}" srcOrd="1" destOrd="0" presId="urn:microsoft.com/office/officeart/2005/8/layout/chevron2"/>
    <dgm:cxn modelId="{FFD5D861-1D3A-4083-B304-5520DC2D79A0}" type="presParOf" srcId="{50F5ADCF-25FD-4D31-B308-2A1C1E88E07F}" destId="{C1A6686B-6D5F-4261-BBF4-5E2C4E561FF6}" srcOrd="1" destOrd="0" presId="urn:microsoft.com/office/officeart/2005/8/layout/chevron2"/>
    <dgm:cxn modelId="{8FB1B1AB-F56B-4D77-B65D-572233591C04}" type="presParOf" srcId="{50F5ADCF-25FD-4D31-B308-2A1C1E88E07F}" destId="{BA0C1966-3086-48D9-AA2B-7E0DF28CA524}" srcOrd="2" destOrd="0" presId="urn:microsoft.com/office/officeart/2005/8/layout/chevron2"/>
    <dgm:cxn modelId="{3899C6D9-39BC-4ACC-8318-E0440BA3BE22}" type="presParOf" srcId="{BA0C1966-3086-48D9-AA2B-7E0DF28CA524}" destId="{25A062E3-59C8-4FC0-8EF9-89EC7BD7156D}" srcOrd="0" destOrd="0" presId="urn:microsoft.com/office/officeart/2005/8/layout/chevron2"/>
    <dgm:cxn modelId="{6DCC1281-DDF2-46EA-82ED-3604B4710E53}" type="presParOf" srcId="{BA0C1966-3086-48D9-AA2B-7E0DF28CA524}" destId="{74A9BD6F-B500-4A00-A9A1-3BFD921D2587}" srcOrd="1" destOrd="0" presId="urn:microsoft.com/office/officeart/2005/8/layout/chevron2"/>
    <dgm:cxn modelId="{C20F0C36-9B17-4F95-93F1-237290D512A0}" type="presParOf" srcId="{50F5ADCF-25FD-4D31-B308-2A1C1E88E07F}" destId="{9D273234-C67F-4E39-A874-4ED184E46BC0}" srcOrd="3" destOrd="0" presId="urn:microsoft.com/office/officeart/2005/8/layout/chevron2"/>
    <dgm:cxn modelId="{E238E500-91E4-4BCB-A6C0-11E93FCC8574}" type="presParOf" srcId="{50F5ADCF-25FD-4D31-B308-2A1C1E88E07F}" destId="{D15CDDCC-A6B8-4D61-8505-DA37BA628CCC}" srcOrd="4" destOrd="0" presId="urn:microsoft.com/office/officeart/2005/8/layout/chevron2"/>
    <dgm:cxn modelId="{87A839CF-3B8C-4FEF-BC38-3D74A56D0E52}" type="presParOf" srcId="{D15CDDCC-A6B8-4D61-8505-DA37BA628CCC}" destId="{A0099DB0-BA0F-4D2B-ACA2-17B86BDE82DE}" srcOrd="0" destOrd="0" presId="urn:microsoft.com/office/officeart/2005/8/layout/chevron2"/>
    <dgm:cxn modelId="{F2DB7D03-9A52-425A-8C00-41D2A5572965}" type="presParOf" srcId="{D15CDDCC-A6B8-4D61-8505-DA37BA628CCC}" destId="{77D3E2FE-63C1-441E-9D5A-DE4EDAFBF6AB}" srcOrd="1" destOrd="0" presId="urn:microsoft.com/office/officeart/2005/8/layout/chevron2"/>
    <dgm:cxn modelId="{23AB9605-A7EB-404F-B38C-EF449453253E}" type="presParOf" srcId="{50F5ADCF-25FD-4D31-B308-2A1C1E88E07F}" destId="{0E61F225-55A0-4D3D-884F-2ED40C40F3A8}" srcOrd="5" destOrd="0" presId="urn:microsoft.com/office/officeart/2005/8/layout/chevron2"/>
    <dgm:cxn modelId="{EE1788D9-5C0D-4768-B412-B2B7F803CDB2}" type="presParOf" srcId="{50F5ADCF-25FD-4D31-B308-2A1C1E88E07F}" destId="{4E022F98-9073-4CED-9CB6-8305AB7DA6D8}" srcOrd="6" destOrd="0" presId="urn:microsoft.com/office/officeart/2005/8/layout/chevron2"/>
    <dgm:cxn modelId="{B47F378C-9DBE-4C54-ACBA-CBAC7FE1B3B9}" type="presParOf" srcId="{4E022F98-9073-4CED-9CB6-8305AB7DA6D8}" destId="{A7C9F422-CE66-4AF7-B25B-43290C3C7D4E}" srcOrd="0" destOrd="0" presId="urn:microsoft.com/office/officeart/2005/8/layout/chevron2"/>
    <dgm:cxn modelId="{094EAA9E-65F6-4729-9C33-D46FC78DA6B1}" type="presParOf" srcId="{4E022F98-9073-4CED-9CB6-8305AB7DA6D8}" destId="{5F25E683-124D-429E-9039-BB53198E2BBB}" srcOrd="1" destOrd="0" presId="urn:microsoft.com/office/officeart/2005/8/layout/chevron2"/>
    <dgm:cxn modelId="{5D8BD6F6-6602-463A-A61F-5C11216EE0A4}" type="presParOf" srcId="{50F5ADCF-25FD-4D31-B308-2A1C1E88E07F}" destId="{20A7A964-83ED-41D2-9DEC-716A07587BA6}" srcOrd="7" destOrd="0" presId="urn:microsoft.com/office/officeart/2005/8/layout/chevron2"/>
    <dgm:cxn modelId="{4D7B0033-2B31-43E2-9338-41F5E7916B22}" type="presParOf" srcId="{50F5ADCF-25FD-4D31-B308-2A1C1E88E07F}" destId="{7B87BB62-953B-44AC-A0CE-BF71D888B546}" srcOrd="8" destOrd="0" presId="urn:microsoft.com/office/officeart/2005/8/layout/chevron2"/>
    <dgm:cxn modelId="{72AE1B38-AD61-40F4-BDDE-C37599CCBF62}" type="presParOf" srcId="{7B87BB62-953B-44AC-A0CE-BF71D888B546}" destId="{C556C82D-D9E8-4D4E-BD6D-433C28DA6838}" srcOrd="0" destOrd="0" presId="urn:microsoft.com/office/officeart/2005/8/layout/chevron2"/>
    <dgm:cxn modelId="{6478846A-81DE-439D-A766-B62B5B291166}" type="presParOf" srcId="{7B87BB62-953B-44AC-A0CE-BF71D888B546}" destId="{ADE98156-7AE7-43EE-A2C1-D190AFCBDC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296567-FDD9-4099-ADAA-702575CDB6B3}">
      <dsp:nvSpPr>
        <dsp:cNvPr id="0" name=""/>
        <dsp:cNvSpPr/>
      </dsp:nvSpPr>
      <dsp:spPr>
        <a:xfrm>
          <a:off x="2591381" y="1079379"/>
          <a:ext cx="300537" cy="661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455"/>
              </a:lnTo>
              <a:lnTo>
                <a:pt x="300537" y="6614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FC817-F08B-447E-9F92-17CAB34E923D}">
      <dsp:nvSpPr>
        <dsp:cNvPr id="0" name=""/>
        <dsp:cNvSpPr/>
      </dsp:nvSpPr>
      <dsp:spPr>
        <a:xfrm>
          <a:off x="2482460" y="1079379"/>
          <a:ext cx="108921" cy="961064"/>
        </a:xfrm>
        <a:custGeom>
          <a:avLst/>
          <a:gdLst/>
          <a:ahLst/>
          <a:cxnLst/>
          <a:rect l="0" t="0" r="0" b="0"/>
          <a:pathLst>
            <a:path>
              <a:moveTo>
                <a:pt x="108921" y="0"/>
              </a:moveTo>
              <a:lnTo>
                <a:pt x="108921" y="961064"/>
              </a:lnTo>
              <a:lnTo>
                <a:pt x="0" y="961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831AD-8A34-42B7-8599-6C5FAB937ADD}">
      <dsp:nvSpPr>
        <dsp:cNvPr id="0" name=""/>
        <dsp:cNvSpPr/>
      </dsp:nvSpPr>
      <dsp:spPr>
        <a:xfrm>
          <a:off x="1280202" y="16732"/>
          <a:ext cx="2622358" cy="106264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00B0F0"/>
          </a:solidFill>
          <a:prstDash val="solid"/>
        </a:ln>
        <a:effectLst/>
        <a:scene3d>
          <a:camera prst="isometricOffAxis1Righ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 </a:t>
          </a:r>
          <a:r>
            <a:rPr kumimoji="1" lang="ru-RU" sz="24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По предметному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содержанию</a:t>
          </a:r>
        </a:p>
      </dsp:txBody>
      <dsp:txXfrm>
        <a:off x="1280202" y="16732"/>
        <a:ext cx="2622358" cy="1062647"/>
      </dsp:txXfrm>
    </dsp:sp>
    <dsp:sp modelId="{CC9C01D1-182C-4229-95B2-8033A674A75D}">
      <dsp:nvSpPr>
        <dsp:cNvPr id="0" name=""/>
        <dsp:cNvSpPr/>
      </dsp:nvSpPr>
      <dsp:spPr>
        <a:xfrm>
          <a:off x="357165" y="1509120"/>
          <a:ext cx="2125294" cy="1062647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rgbClr val="00B0F0"/>
          </a:solidFill>
          <a:prstDash val="solid"/>
        </a:ln>
        <a:effectLst/>
        <a:scene3d>
          <a:camera prst="isometricOffAxis1Righ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kern="1200" cap="none" normalizeH="0" baseline="0" dirty="0" err="1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Моно-проекты</a:t>
          </a:r>
          <a:endParaRPr kumimoji="1" lang="ru-RU" sz="2400" b="1" i="0" u="none" strike="noStrike" kern="1200" cap="none" normalizeH="0" baseline="0" dirty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</dsp:txBody>
      <dsp:txXfrm>
        <a:off x="357165" y="1509120"/>
        <a:ext cx="2125294" cy="1062647"/>
      </dsp:txXfrm>
    </dsp:sp>
    <dsp:sp modelId="{3465793A-AC97-48E3-BDC8-1AEC84642DD1}">
      <dsp:nvSpPr>
        <dsp:cNvPr id="0" name=""/>
        <dsp:cNvSpPr/>
      </dsp:nvSpPr>
      <dsp:spPr>
        <a:xfrm>
          <a:off x="2891919" y="1209511"/>
          <a:ext cx="2465894" cy="1062647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57150" cap="flat" cmpd="sng" algn="ctr">
          <a:solidFill>
            <a:srgbClr val="00B0F0"/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kern="1200" cap="none" normalizeH="0" baseline="0" dirty="0" err="1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Межпредметные</a:t>
          </a:r>
          <a:r>
            <a:rPr kumimoji="1" lang="ru-RU" sz="2400" b="1" i="0" u="none" strike="noStrike" kern="1200" cap="none" normalizeH="0" baseline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kern="1200" cap="none" normalizeH="0" baseline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hlinkClick xmlns:r="http://schemas.openxmlformats.org/officeDocument/2006/relationships" r:id="" action="ppaction://hlinkpres?slideindex=1&amp;slidetitle="/>
            </a:rPr>
            <a:t>проекты</a:t>
          </a:r>
          <a:endParaRPr kumimoji="1" lang="ru-RU" sz="2400" b="1" i="0" u="none" strike="noStrike" kern="1200" cap="none" normalizeH="0" baseline="0" dirty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</dsp:txBody>
      <dsp:txXfrm>
        <a:off x="2891919" y="1209511"/>
        <a:ext cx="2465894" cy="10626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6849B-FCA2-4B6C-B958-8E0D15BA05E4}">
      <dsp:nvSpPr>
        <dsp:cNvPr id="0" name=""/>
        <dsp:cNvSpPr/>
      </dsp:nvSpPr>
      <dsp:spPr>
        <a:xfrm>
          <a:off x="4324648" y="2328769"/>
          <a:ext cx="91440" cy="444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9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322F8-F126-42AB-9984-CCC6100E8461}">
      <dsp:nvSpPr>
        <dsp:cNvPr id="0" name=""/>
        <dsp:cNvSpPr/>
      </dsp:nvSpPr>
      <dsp:spPr>
        <a:xfrm>
          <a:off x="3088487" y="1061317"/>
          <a:ext cx="1281880" cy="444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75"/>
              </a:lnTo>
              <a:lnTo>
                <a:pt x="1281880" y="222475"/>
              </a:lnTo>
              <a:lnTo>
                <a:pt x="1281880" y="444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8C7EC-7647-4284-A374-7900416BCB6E}">
      <dsp:nvSpPr>
        <dsp:cNvPr id="0" name=""/>
        <dsp:cNvSpPr/>
      </dsp:nvSpPr>
      <dsp:spPr>
        <a:xfrm>
          <a:off x="1552480" y="2565673"/>
          <a:ext cx="91440" cy="271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69"/>
              </a:lnTo>
              <a:lnTo>
                <a:pt x="80383" y="48669"/>
              </a:lnTo>
              <a:lnTo>
                <a:pt x="80383" y="271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154B0-BAB1-45E0-9B34-76B44E5CFE3C}">
      <dsp:nvSpPr>
        <dsp:cNvPr id="0" name=""/>
        <dsp:cNvSpPr/>
      </dsp:nvSpPr>
      <dsp:spPr>
        <a:xfrm>
          <a:off x="1598200" y="1061317"/>
          <a:ext cx="1490287" cy="444950"/>
        </a:xfrm>
        <a:custGeom>
          <a:avLst/>
          <a:gdLst/>
          <a:ahLst/>
          <a:cxnLst/>
          <a:rect l="0" t="0" r="0" b="0"/>
          <a:pathLst>
            <a:path>
              <a:moveTo>
                <a:pt x="1490287" y="0"/>
              </a:moveTo>
              <a:lnTo>
                <a:pt x="1490287" y="222475"/>
              </a:lnTo>
              <a:lnTo>
                <a:pt x="0" y="222475"/>
              </a:lnTo>
              <a:lnTo>
                <a:pt x="0" y="444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86080-BB59-4745-8DB7-D58C8BB8AF4C}">
      <dsp:nvSpPr>
        <dsp:cNvPr id="0" name=""/>
        <dsp:cNvSpPr/>
      </dsp:nvSpPr>
      <dsp:spPr>
        <a:xfrm>
          <a:off x="1382919" y="1912"/>
          <a:ext cx="3411137" cy="1059405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rgbClr val="FFBFAB"/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ПРОДОЛЖИТЕЛЬНОСТИ</a:t>
          </a:r>
        </a:p>
      </dsp:txBody>
      <dsp:txXfrm>
        <a:off x="1382919" y="1912"/>
        <a:ext cx="3411137" cy="1059405"/>
      </dsp:txXfrm>
    </dsp:sp>
    <dsp:sp modelId="{B87D2B06-961E-4ED6-9407-D001941D840D}">
      <dsp:nvSpPr>
        <dsp:cNvPr id="0" name=""/>
        <dsp:cNvSpPr/>
      </dsp:nvSpPr>
      <dsp:spPr>
        <a:xfrm>
          <a:off x="538795" y="1506268"/>
          <a:ext cx="2118811" cy="1059405"/>
        </a:xfrm>
        <a:prstGeom prst="rect">
          <a:avLst/>
        </a:prstGeom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  <a:tileRect/>
        </a:gradFill>
        <a:ln w="57150" cap="flat" cmpd="sng" algn="ctr">
          <a:solidFill>
            <a:srgbClr val="FFAA8F"/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hlinkClick xmlns:r="http://schemas.openxmlformats.org/officeDocument/2006/relationships" r:id="" action="ppaction://hlinkpres?slideindex=1&amp;slidetitle="/>
            </a:rPr>
            <a:t>МИНИ-ПРОЕКТЫ</a:t>
          </a:r>
          <a:endParaRPr kumimoji="1" lang="ru-RU" sz="2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</dsp:txBody>
      <dsp:txXfrm>
        <a:off x="538795" y="1506268"/>
        <a:ext cx="2118811" cy="1059405"/>
      </dsp:txXfrm>
    </dsp:sp>
    <dsp:sp modelId="{833BA286-5A75-48EE-BEBD-6AFAE21ED956}">
      <dsp:nvSpPr>
        <dsp:cNvPr id="0" name=""/>
        <dsp:cNvSpPr/>
      </dsp:nvSpPr>
      <dsp:spPr>
        <a:xfrm>
          <a:off x="573458" y="2836818"/>
          <a:ext cx="2118811" cy="1059405"/>
        </a:xfrm>
        <a:prstGeom prst="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НЕДЕЛЬНЫЕ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ПРОЕКТЫ</a:t>
          </a:r>
        </a:p>
      </dsp:txBody>
      <dsp:txXfrm>
        <a:off x="573458" y="2836818"/>
        <a:ext cx="2118811" cy="1059405"/>
      </dsp:txXfrm>
    </dsp:sp>
    <dsp:sp modelId="{DF98B609-1557-4A06-996A-EBB17BBB18BC}">
      <dsp:nvSpPr>
        <dsp:cNvPr id="0" name=""/>
        <dsp:cNvSpPr/>
      </dsp:nvSpPr>
      <dsp:spPr>
        <a:xfrm>
          <a:off x="3102556" y="1506268"/>
          <a:ext cx="2535623" cy="822501"/>
        </a:xfrm>
        <a:prstGeom prst="rect">
          <a:avLst/>
        </a:prstGeom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КРАТКОСРОЧНЫЕ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rPr>
            <a:t>ПРОЕКТЫ</a:t>
          </a:r>
        </a:p>
      </dsp:txBody>
      <dsp:txXfrm>
        <a:off x="3102556" y="1506268"/>
        <a:ext cx="2535623" cy="822501"/>
      </dsp:txXfrm>
    </dsp:sp>
    <dsp:sp modelId="{71B3535D-815F-4265-8B9D-7018594C5938}">
      <dsp:nvSpPr>
        <dsp:cNvPr id="0" name=""/>
        <dsp:cNvSpPr/>
      </dsp:nvSpPr>
      <dsp:spPr>
        <a:xfrm>
          <a:off x="3310963" y="2773719"/>
          <a:ext cx="2118811" cy="1059405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hlinkClick xmlns:r="http://schemas.openxmlformats.org/officeDocument/2006/relationships" r:id="" action="ppaction://hlinkpres?slideindex=1&amp;slidetitle="/>
            </a:rPr>
            <a:t>ГОДИЧНЫЕ</a:t>
          </a:r>
          <a:endParaRPr kumimoji="1" lang="ru-RU" sz="2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hlinkClick xmlns:r="http://schemas.openxmlformats.org/officeDocument/2006/relationships" r:id="" action="ppaction://hlinkpres?slideindex=1&amp;slidetitle="/>
            </a:rPr>
            <a:t>ПРОЕКТЫ</a:t>
          </a:r>
          <a:endParaRPr kumimoji="1" lang="ru-RU" sz="2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itchFamily="18" charset="0"/>
          </a:endParaRPr>
        </a:p>
      </dsp:txBody>
      <dsp:txXfrm>
        <a:off x="3310963" y="2773719"/>
        <a:ext cx="2118811" cy="10594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18892-6BFA-41AB-B91E-C32000936D6B}">
      <dsp:nvSpPr>
        <dsp:cNvPr id="0" name=""/>
        <dsp:cNvSpPr/>
      </dsp:nvSpPr>
      <dsp:spPr>
        <a:xfrm rot="5400000">
          <a:off x="-130826" y="131593"/>
          <a:ext cx="872173" cy="61052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cap="all" baseline="0" dirty="0">
              <a:solidFill>
                <a:srgbClr val="FCF600"/>
              </a:solidFill>
              <a:latin typeface="+mj-lt"/>
            </a:rPr>
            <a:t>у</a:t>
          </a:r>
        </a:p>
      </dsp:txBody>
      <dsp:txXfrm rot="5400000">
        <a:off x="-130826" y="131593"/>
        <a:ext cx="872173" cy="610521"/>
      </dsp:txXfrm>
    </dsp:sp>
    <dsp:sp modelId="{0E08B1F6-9EDD-4AC5-AC18-7451361B0210}">
      <dsp:nvSpPr>
        <dsp:cNvPr id="0" name=""/>
        <dsp:cNvSpPr/>
      </dsp:nvSpPr>
      <dsp:spPr>
        <a:xfrm rot="5400000">
          <a:off x="3915026" y="-3304504"/>
          <a:ext cx="567211" cy="7176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baseline="0" dirty="0">
              <a:latin typeface="Franklin Gothic Book" pitchFamily="34" charset="0"/>
            </a:rPr>
            <a:t> </a:t>
          </a:r>
          <a:r>
            <a:rPr lang="ru-RU" sz="1800" kern="1200" cap="sm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умный, умелый, увлеченный, умеющий удивляться и удивлять детей</a:t>
          </a:r>
        </a:p>
      </dsp:txBody>
      <dsp:txXfrm rot="5400000">
        <a:off x="3915026" y="-3304504"/>
        <a:ext cx="567211" cy="7176220"/>
      </dsp:txXfrm>
    </dsp:sp>
    <dsp:sp modelId="{25A062E3-59C8-4FC0-8EF9-89EC7BD7156D}">
      <dsp:nvSpPr>
        <dsp:cNvPr id="0" name=""/>
        <dsp:cNvSpPr/>
      </dsp:nvSpPr>
      <dsp:spPr>
        <a:xfrm rot="5400000">
          <a:off x="-130826" y="845209"/>
          <a:ext cx="872173" cy="61052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cap="all" baseline="0" dirty="0">
              <a:solidFill>
                <a:srgbClr val="FF0000"/>
              </a:solidFill>
              <a:latin typeface="+mj-lt"/>
            </a:rPr>
            <a:t>с</a:t>
          </a:r>
        </a:p>
      </dsp:txBody>
      <dsp:txXfrm rot="5400000">
        <a:off x="-130826" y="845209"/>
        <a:ext cx="872173" cy="610521"/>
      </dsp:txXfrm>
    </dsp:sp>
    <dsp:sp modelId="{74A9BD6F-B500-4A00-A9A1-3BFD921D2587}">
      <dsp:nvSpPr>
        <dsp:cNvPr id="0" name=""/>
        <dsp:cNvSpPr/>
      </dsp:nvSpPr>
      <dsp:spPr>
        <a:xfrm rot="5400000">
          <a:off x="3856953" y="-2489917"/>
          <a:ext cx="683356" cy="7176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cap="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справедливый, спокойный, сочувствующий, симпатичный, способный к общению</a:t>
          </a:r>
        </a:p>
      </dsp:txBody>
      <dsp:txXfrm rot="5400000">
        <a:off x="3856953" y="-2489917"/>
        <a:ext cx="683356" cy="7176220"/>
      </dsp:txXfrm>
    </dsp:sp>
    <dsp:sp modelId="{A0099DB0-BA0F-4D2B-ACA2-17B86BDE82DE}">
      <dsp:nvSpPr>
        <dsp:cNvPr id="0" name=""/>
        <dsp:cNvSpPr/>
      </dsp:nvSpPr>
      <dsp:spPr>
        <a:xfrm rot="5400000">
          <a:off x="-130826" y="1699494"/>
          <a:ext cx="872173" cy="61052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cap="all" baseline="0" dirty="0">
              <a:solidFill>
                <a:srgbClr val="6FD735"/>
              </a:solidFill>
              <a:latin typeface="+mj-lt"/>
            </a:rPr>
            <a:t>п</a:t>
          </a:r>
        </a:p>
      </dsp:txBody>
      <dsp:txXfrm rot="5400000">
        <a:off x="-130826" y="1699494"/>
        <a:ext cx="872173" cy="610521"/>
      </dsp:txXfrm>
    </dsp:sp>
    <dsp:sp modelId="{77D3E2FE-63C1-441E-9D5A-DE4EDAFBF6AB}">
      <dsp:nvSpPr>
        <dsp:cNvPr id="0" name=""/>
        <dsp:cNvSpPr/>
      </dsp:nvSpPr>
      <dsp:spPr>
        <a:xfrm rot="5400000">
          <a:off x="3876136" y="-1661578"/>
          <a:ext cx="566912" cy="7176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cap="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порядочный, принимающий, последовательный </a:t>
          </a:r>
        </a:p>
      </dsp:txBody>
      <dsp:txXfrm rot="5400000">
        <a:off x="3876136" y="-1661578"/>
        <a:ext cx="566912" cy="7176220"/>
      </dsp:txXfrm>
    </dsp:sp>
    <dsp:sp modelId="{A7C9F422-CE66-4AF7-B25B-43290C3C7D4E}">
      <dsp:nvSpPr>
        <dsp:cNvPr id="0" name=""/>
        <dsp:cNvSpPr/>
      </dsp:nvSpPr>
      <dsp:spPr>
        <a:xfrm rot="5400000">
          <a:off x="-130826" y="2453426"/>
          <a:ext cx="872173" cy="61052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cap="all" baseline="0" dirty="0">
              <a:solidFill>
                <a:srgbClr val="7030A0"/>
              </a:solidFill>
              <a:latin typeface="+mj-lt"/>
            </a:rPr>
            <a:t>е</a:t>
          </a:r>
        </a:p>
      </dsp:txBody>
      <dsp:txXfrm rot="5400000">
        <a:off x="-130826" y="2453426"/>
        <a:ext cx="872173" cy="610521"/>
      </dsp:txXfrm>
    </dsp:sp>
    <dsp:sp modelId="{5F25E683-124D-429E-9039-BB53198E2BBB}">
      <dsp:nvSpPr>
        <dsp:cNvPr id="0" name=""/>
        <dsp:cNvSpPr/>
      </dsp:nvSpPr>
      <dsp:spPr>
        <a:xfrm rot="5400000">
          <a:off x="3876136" y="-875762"/>
          <a:ext cx="566912" cy="7176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cap="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единственный и неповторимый</a:t>
          </a:r>
        </a:p>
      </dsp:txBody>
      <dsp:txXfrm rot="5400000">
        <a:off x="3876136" y="-875762"/>
        <a:ext cx="566912" cy="7176220"/>
      </dsp:txXfrm>
    </dsp:sp>
    <dsp:sp modelId="{C556C82D-D9E8-4D4E-BD6D-433C28DA6838}">
      <dsp:nvSpPr>
        <dsp:cNvPr id="0" name=""/>
        <dsp:cNvSpPr/>
      </dsp:nvSpPr>
      <dsp:spPr>
        <a:xfrm rot="5400000">
          <a:off x="-130826" y="3207358"/>
          <a:ext cx="872173" cy="61052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cap="all" baseline="0" dirty="0">
              <a:solidFill>
                <a:schemeClr val="accent5">
                  <a:lumMod val="50000"/>
                </a:schemeClr>
              </a:solidFill>
              <a:latin typeface="+mj-lt"/>
            </a:rPr>
            <a:t>х</a:t>
          </a:r>
        </a:p>
      </dsp:txBody>
      <dsp:txXfrm rot="5400000">
        <a:off x="-130826" y="3207358"/>
        <a:ext cx="872173" cy="610521"/>
      </dsp:txXfrm>
    </dsp:sp>
    <dsp:sp modelId="{ADE98156-7AE7-43EE-A2C1-D190AFCBDCB4}">
      <dsp:nvSpPr>
        <dsp:cNvPr id="0" name=""/>
        <dsp:cNvSpPr/>
      </dsp:nvSpPr>
      <dsp:spPr>
        <a:xfrm rot="5400000">
          <a:off x="3915175" y="-89941"/>
          <a:ext cx="566912" cy="7176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cap="all" normalizeH="1" baseline="0" dirty="0">
              <a:solidFill>
                <a:schemeClr val="accent4">
                  <a:lumMod val="50000"/>
                </a:schemeClr>
              </a:solidFill>
              <a:latin typeface="Franklin Gothic Book" pitchFamily="34" charset="0"/>
            </a:rPr>
            <a:t>храбрый,  хохотунчик ( веселый)</a:t>
          </a:r>
        </a:p>
      </dsp:txBody>
      <dsp:txXfrm rot="5400000">
        <a:off x="3915175" y="-89941"/>
        <a:ext cx="566912" cy="717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46DEA-90CD-42DA-A150-25A19D2EEE4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A012-6886-4D21-8684-49A81B1E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BA012-6886-4D21-8684-49A81B1E1D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F1D4-8583-4EAF-8B51-F518D560B8AA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EFCD-5DD4-46D3-8F85-28E78F87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79;&#1076;&#1086;&#1084;&#1085;&#1099;&#1077;%20&#1078;&#1080;&#1074;&#1086;&#1090;&#1085;&#1099;&#1077;%20-%20&#1087;&#1088;&#1086;&#1073;&#1083;&#1077;&#1084;&#1072;%20&#1074;&#1089;&#1077;&#1093;%20&#1080;%20&#1082;&#1072;&#1078;&#1076;&#1086;&#1075;&#1086;.doc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2101850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475B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Рисунок</a:t>
            </a:r>
          </a:p>
        </p:txBody>
      </p:sp>
      <p:sp>
        <p:nvSpPr>
          <p:cNvPr id="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96000"/>
            <a:ext cx="966788" cy="509588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5" descr="J028575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03350" y="1557338"/>
            <a:ext cx="6840538" cy="4392612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.3ABB73680FEF411\Мои документы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357313"/>
            <a:ext cx="8839200" cy="55006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Позволяет вырабатывать и развивать специфические умения и навыки проектирования, то есть учит: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 err="1">
                <a:solidFill>
                  <a:srgbClr val="0070C0"/>
                </a:solidFill>
                <a:latin typeface="Comic Sans MS" pitchFamily="66" charset="0"/>
              </a:rPr>
              <a:t>проблематизации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 err="1">
                <a:solidFill>
                  <a:srgbClr val="7030A0"/>
                </a:solidFill>
                <a:latin typeface="Comic Sans MS" pitchFamily="66" charset="0"/>
              </a:rPr>
              <a:t>целеполаганию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 и планированию;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самоанализу и рефлексии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;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rgbClr val="CC66FF"/>
                </a:solidFill>
                <a:latin typeface="Comic Sans MS" pitchFamily="66" charset="0"/>
              </a:rPr>
              <a:t>представлению результатов своей деятельности                  и хода работы;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rgbClr val="CC6600"/>
                </a:solidFill>
                <a:latin typeface="Comic Sans MS" pitchFamily="66" charset="0"/>
              </a:rPr>
              <a:t>презентации в различных формах с использованием специально подготовленных продуктов;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rgbClr val="008000"/>
                </a:solidFill>
                <a:latin typeface="Comic Sans MS" pitchFamily="66" charset="0"/>
              </a:rPr>
              <a:t>поиску и отбору актуальной информации и усвоению необходимого знания;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практическому применению школьных знаний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;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проведению исследования.</a:t>
            </a:r>
          </a:p>
          <a:p>
            <a:pPr marL="342900" indent="-342900" fontAlgn="auto">
              <a:spcBef>
                <a:spcPct val="2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334" y="0"/>
            <a:ext cx="8991564" cy="1200329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txBody>
          <a:bodyPr wrap="none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Что дает проектная деятельность обучающимся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наряду с традиционным способом обучения?</a:t>
            </a:r>
            <a:endParaRPr lang="ru-RU" sz="36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14290"/>
          <a:ext cx="564357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2967024" y="2571744"/>
          <a:ext cx="6176976" cy="407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Мелкое конфетти"/>
          <p:cNvSpPr>
            <a:spLocks/>
          </p:cNvSpPr>
          <p:nvPr/>
        </p:nvSpPr>
        <p:spPr bwMode="auto">
          <a:xfrm>
            <a:off x="4643438" y="5734050"/>
            <a:ext cx="2189162" cy="533400"/>
          </a:xfrm>
          <a:prstGeom prst="borderCallout1">
            <a:avLst>
              <a:gd name="adj1" fmla="val 78569"/>
              <a:gd name="adj2" fmla="val 104167"/>
              <a:gd name="adj3" fmla="val -386014"/>
              <a:gd name="adj4" fmla="val 104167"/>
            </a:avLst>
          </a:prstGeom>
          <a:pattFill prst="smConfetti">
            <a:fgClr>
              <a:srgbClr val="BCDCF6"/>
            </a:fgClr>
            <a:bgClr>
              <a:srgbClr val="6999CD"/>
            </a:bgClr>
          </a:patt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18900000" algn="ctr" rotWithShape="0">
              <a:srgbClr val="0099FF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Д</a:t>
            </a:r>
            <a:r>
              <a:rPr lang="ru-RU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олгосрочными </a:t>
            </a:r>
            <a:endParaRPr lang="ru-RU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(до года)</a:t>
            </a:r>
            <a:endParaRPr lang="ru-RU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19200" y="4343400"/>
            <a:ext cx="2438400" cy="1066800"/>
            <a:chOff x="960" y="2880"/>
            <a:chExt cx="1536" cy="672"/>
          </a:xfrm>
        </p:grpSpPr>
        <p:sp>
          <p:nvSpPr>
            <p:cNvPr id="4" name="AutoShape 4" descr="25%"/>
            <p:cNvSpPr>
              <a:spLocks noChangeArrowheads="1"/>
            </p:cNvSpPr>
            <p:nvPr/>
          </p:nvSpPr>
          <p:spPr bwMode="auto">
            <a:xfrm>
              <a:off x="960" y="3264"/>
              <a:ext cx="1488" cy="288"/>
            </a:xfrm>
            <a:prstGeom prst="wedgeRectCallout">
              <a:avLst>
                <a:gd name="adj1" fmla="val -64245"/>
                <a:gd name="adj2" fmla="val -479167"/>
              </a:avLst>
            </a:prstGeom>
            <a:pattFill prst="pct25">
              <a:fgClr>
                <a:srgbClr val="FF99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E2CCFC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групповые</a:t>
              </a:r>
              <a:r>
                <a:rPr lang="ru-RU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776" y="2880"/>
              <a:ext cx="720" cy="480"/>
              <a:chOff x="1776" y="2880"/>
              <a:chExt cx="720" cy="480"/>
            </a:xfrm>
          </p:grpSpPr>
          <p:pic>
            <p:nvPicPr>
              <p:cNvPr id="26644" name="Picture 6" descr="BOY_4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68" y="2880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1776" y="2880"/>
                <a:ext cx="720" cy="480"/>
                <a:chOff x="1776" y="2880"/>
                <a:chExt cx="720" cy="480"/>
              </a:xfrm>
            </p:grpSpPr>
            <p:pic>
              <p:nvPicPr>
                <p:cNvPr id="26646" name="Picture 8" descr="BOY_4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776" y="2880"/>
                  <a:ext cx="33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647" name="Picture 9" descr="BOY_4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160" y="2880"/>
                  <a:ext cx="33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590800" y="3124200"/>
            <a:ext cx="1905000" cy="1066800"/>
            <a:chOff x="1824" y="2112"/>
            <a:chExt cx="1200" cy="672"/>
          </a:xfrm>
        </p:grpSpPr>
        <p:sp>
          <p:nvSpPr>
            <p:cNvPr id="11" name="AutoShape 11" descr="25%"/>
            <p:cNvSpPr>
              <a:spLocks noChangeArrowheads="1"/>
            </p:cNvSpPr>
            <p:nvPr/>
          </p:nvSpPr>
          <p:spPr bwMode="auto">
            <a:xfrm>
              <a:off x="1824" y="2496"/>
              <a:ext cx="1104" cy="288"/>
            </a:xfrm>
            <a:prstGeom prst="wedgeRectCallout">
              <a:avLst>
                <a:gd name="adj1" fmla="val -148644"/>
                <a:gd name="adj2" fmla="val -191319"/>
              </a:avLst>
            </a:prstGeom>
            <a:pattFill prst="pct25">
              <a:fgClr>
                <a:srgbClr val="FF99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E2CCFC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парные</a:t>
              </a:r>
              <a:r>
                <a:rPr lang="ru-RU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496" y="2112"/>
              <a:ext cx="528" cy="480"/>
              <a:chOff x="2736" y="2112"/>
              <a:chExt cx="528" cy="480"/>
            </a:xfrm>
          </p:grpSpPr>
          <p:pic>
            <p:nvPicPr>
              <p:cNvPr id="26640" name="Picture 13" descr="BOY_4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36" y="211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1" name="Picture 14" descr="BOY_4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28" y="211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2514600" y="1828800"/>
            <a:ext cx="2414588" cy="990600"/>
            <a:chOff x="1776" y="1296"/>
            <a:chExt cx="1200" cy="624"/>
          </a:xfrm>
        </p:grpSpPr>
        <p:sp>
          <p:nvSpPr>
            <p:cNvPr id="16" name="AutoShape 16" descr="25%"/>
            <p:cNvSpPr>
              <a:spLocks noChangeArrowheads="1"/>
            </p:cNvSpPr>
            <p:nvPr/>
          </p:nvSpPr>
          <p:spPr bwMode="auto">
            <a:xfrm>
              <a:off x="1776" y="1632"/>
              <a:ext cx="1104" cy="288"/>
            </a:xfrm>
            <a:prstGeom prst="wedgeRectCallout">
              <a:avLst>
                <a:gd name="adj1" fmla="val -140125"/>
                <a:gd name="adj2" fmla="val 120139"/>
              </a:avLst>
            </a:prstGeom>
            <a:pattFill prst="pct25">
              <a:fgClr>
                <a:srgbClr val="FF99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E2CCFC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личностные</a:t>
              </a:r>
              <a:r>
                <a:rPr lang="ru-RU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</a:p>
          </p:txBody>
        </p:sp>
        <p:pic>
          <p:nvPicPr>
            <p:cNvPr id="26637" name="Picture 17" descr="BOY_4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129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8"/>
          <p:cNvSpPr txBox="1">
            <a:spLocks noChangeArrowheads="1"/>
          </p:cNvSpPr>
          <p:nvPr/>
        </p:nvSpPr>
        <p:spPr>
          <a:xfrm>
            <a:off x="685800" y="512763"/>
            <a:ext cx="7696200" cy="2778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900" b="1">
                <a:solidFill>
                  <a:srgbClr val="CC0000"/>
                </a:solidFill>
                <a:latin typeface="+mj-lt"/>
                <a:ea typeface="+mj-ea"/>
                <a:cs typeface="+mj-cs"/>
              </a:rPr>
              <a:t>Разнообразие проектов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55650" y="1196975"/>
            <a:ext cx="76327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" name="Oval 20" descr="Газетная бумага"/>
          <p:cNvSpPr>
            <a:spLocks noChangeArrowheads="1"/>
          </p:cNvSpPr>
          <p:nvPr/>
        </p:nvSpPr>
        <p:spPr bwMode="auto">
          <a:xfrm>
            <a:off x="0" y="2214563"/>
            <a:ext cx="2286000" cy="2281237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prstShdw prst="shdw17" dist="17961" dir="2700000">
              <a:srgbClr val="F8F8F8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По </a:t>
            </a: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количеству участников</a:t>
            </a: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можно выделить проекты: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1" name="AutoShape 21" descr="Мелкое конфетти"/>
          <p:cNvSpPr>
            <a:spLocks/>
          </p:cNvSpPr>
          <p:nvPr/>
        </p:nvSpPr>
        <p:spPr bwMode="auto">
          <a:xfrm>
            <a:off x="4643438" y="4038600"/>
            <a:ext cx="2519362" cy="685800"/>
          </a:xfrm>
          <a:prstGeom prst="borderCallout1">
            <a:avLst>
              <a:gd name="adj1" fmla="val 83333"/>
              <a:gd name="adj2" fmla="val 103449"/>
              <a:gd name="adj3" fmla="val -103241"/>
              <a:gd name="adj4" fmla="val 103449"/>
            </a:avLst>
          </a:prstGeom>
          <a:pattFill prst="smConfetti">
            <a:fgClr>
              <a:srgbClr val="BCDCF6"/>
            </a:fgClr>
            <a:bgClr>
              <a:srgbClr val="6999CD"/>
            </a:bgClr>
          </a:patt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18900000" algn="ctr" rotWithShape="0">
              <a:srgbClr val="0099FF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Краткосрочными</a:t>
            </a:r>
            <a:endParaRPr lang="ru-RU" sz="1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на нескольких уроках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(3-6) 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2" name="AutoShape 22" descr="Мелкое конфетти"/>
          <p:cNvSpPr>
            <a:spLocks/>
          </p:cNvSpPr>
          <p:nvPr/>
        </p:nvSpPr>
        <p:spPr bwMode="auto">
          <a:xfrm>
            <a:off x="4500563" y="5013325"/>
            <a:ext cx="3708400" cy="533400"/>
          </a:xfrm>
          <a:prstGeom prst="borderCallout1">
            <a:avLst>
              <a:gd name="adj1" fmla="val 78569"/>
              <a:gd name="adj2" fmla="val 102324"/>
              <a:gd name="adj3" fmla="val -262500"/>
              <a:gd name="adj4" fmla="val 102324"/>
            </a:avLst>
          </a:prstGeom>
          <a:pattFill prst="smConfetti">
            <a:fgClr>
              <a:srgbClr val="BCDCF6"/>
            </a:fgClr>
            <a:bgClr>
              <a:srgbClr val="6999CD"/>
            </a:bgClr>
          </a:patt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18900000" algn="ctr" rotWithShape="0">
              <a:srgbClr val="0099FF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</a:t>
            </a:r>
            <a:r>
              <a:rPr lang="ru-RU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редней продолжительности</a:t>
            </a:r>
            <a:endParaRPr lang="ru-RU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(один-два  месяца)  </a:t>
            </a:r>
          </a:p>
        </p:txBody>
      </p:sp>
      <p:sp>
        <p:nvSpPr>
          <p:cNvPr id="23" name="Oval 23" descr="Газетная бумага"/>
          <p:cNvSpPr>
            <a:spLocks noChangeArrowheads="1"/>
          </p:cNvSpPr>
          <p:nvPr/>
        </p:nvSpPr>
        <p:spPr bwMode="auto">
          <a:xfrm>
            <a:off x="5715008" y="2214554"/>
            <a:ext cx="3214710" cy="14478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prstShdw prst="shdw17" dist="17961" dir="2700000">
              <a:srgbClr val="0099FF"/>
            </a:prstShd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о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продолжительности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проекты могут быть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71750" y="0"/>
            <a:ext cx="6186488" cy="1092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TW" sz="3200" kern="0" dirty="0">
                <a:solidFill>
                  <a:srgbClr val="0070C0"/>
                </a:solidFill>
                <a:latin typeface="Century" pitchFamily="18" charset="0"/>
                <a:ea typeface="+mj-ea"/>
                <a:cs typeface="+mj-cs"/>
              </a:rPr>
              <a:t>Основами развития общества </a:t>
            </a:r>
            <a:r>
              <a:rPr lang="en-US" altLang="zh-TW" sz="3200" kern="0" dirty="0">
                <a:solidFill>
                  <a:srgbClr val="0070C0"/>
                </a:solidFill>
                <a:latin typeface="Century" pitchFamily="18" charset="0"/>
                <a:cs typeface="+mj-cs"/>
              </a:rPr>
              <a:t/>
            </a:r>
            <a:br>
              <a:rPr lang="en-US" altLang="zh-TW" sz="3200" kern="0" dirty="0">
                <a:solidFill>
                  <a:srgbClr val="0070C0"/>
                </a:solidFill>
                <a:latin typeface="Century" pitchFamily="18" charset="0"/>
                <a:cs typeface="+mj-cs"/>
              </a:rPr>
            </a:br>
            <a:r>
              <a:rPr lang="ru-RU" altLang="zh-TW" sz="3200" kern="0" dirty="0">
                <a:solidFill>
                  <a:srgbClr val="0070C0"/>
                </a:solidFill>
                <a:latin typeface="Century" pitchFamily="18" charset="0"/>
                <a:ea typeface="+mj-ea"/>
                <a:cs typeface="+mj-cs"/>
              </a:rPr>
              <a:t>становятся не </a:t>
            </a:r>
            <a:r>
              <a:rPr lang="ru-RU" altLang="zh-TW" sz="3200" i="1" kern="0" dirty="0">
                <a:solidFill>
                  <a:srgbClr val="0070C0"/>
                </a:solidFill>
                <a:latin typeface="Century" pitchFamily="18" charset="0"/>
                <a:ea typeface="+mj-ea"/>
                <a:cs typeface="+mj-cs"/>
              </a:rPr>
              <a:t>ресурсы, а…</a:t>
            </a:r>
            <a:endParaRPr lang="ru-RU" sz="3200" i="1" kern="0" dirty="0">
              <a:solidFill>
                <a:srgbClr val="0070C0"/>
              </a:solidFill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3" name="Picture 4" descr="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00125"/>
            <a:ext cx="32861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86313" y="1000125"/>
            <a:ext cx="3143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TW" sz="4400" i="1">
                <a:solidFill>
                  <a:srgbClr val="C00000"/>
                </a:solidFill>
                <a:latin typeface="Georgia" pitchFamily="18" charset="0"/>
              </a:rPr>
              <a:t>знания</a:t>
            </a:r>
            <a:r>
              <a:rPr lang="en-US" altLang="zh-TW" sz="4400" i="1">
                <a:solidFill>
                  <a:srgbClr val="C00000"/>
                </a:solidFill>
                <a:latin typeface="Georgia" pitchFamily="18" charset="0"/>
              </a:rPr>
              <a:t> . . .</a:t>
            </a:r>
            <a:endParaRPr lang="ru-RU" sz="440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4" descr="IT_resour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13"/>
            <a:ext cx="41211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3429000"/>
            <a:ext cx="4714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>
                <a:solidFill>
                  <a:srgbClr val="C00000"/>
                </a:solidFill>
                <a:latin typeface="Calibri" pitchFamily="34" charset="0"/>
              </a:rPr>
              <a:t>Способность творчески мыслить, последовательно рассуждать и 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представлять свои идеи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  <a:p>
            <a:pPr lvl="1"/>
            <a:r>
              <a:rPr lang="ru-RU">
                <a:solidFill>
                  <a:srgbClr val="0066FF"/>
                </a:solidFill>
                <a:latin typeface="Calibri" pitchFamily="34" charset="0"/>
              </a:rPr>
              <a:t>Уметь работать в команде и обладать</a:t>
            </a:r>
            <a:r>
              <a:rPr lang="en-US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0066FF"/>
                </a:solidFill>
                <a:latin typeface="Calibri" pitchFamily="34" charset="0"/>
              </a:rPr>
              <a:t>навыками общения</a:t>
            </a:r>
            <a:endParaRPr lang="en-US">
              <a:solidFill>
                <a:srgbClr val="0066FF"/>
              </a:solidFill>
              <a:latin typeface="Calibri" pitchFamily="34" charset="0"/>
            </a:endParaRPr>
          </a:p>
          <a:p>
            <a:pPr lvl="1"/>
            <a:r>
              <a:rPr lang="ru-RU">
                <a:solidFill>
                  <a:srgbClr val="7030A0"/>
                </a:solidFill>
                <a:latin typeface="Calibri" pitchFamily="34" charset="0"/>
              </a:rPr>
              <a:t>Определять приоритеты</a:t>
            </a:r>
            <a:r>
              <a:rPr lang="en-US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>
                <a:solidFill>
                  <a:srgbClr val="7030A0"/>
                </a:solidFill>
                <a:latin typeface="Calibri" pitchFamily="34" charset="0"/>
              </a:rPr>
              <a:t>планировать конкретные результаты</a:t>
            </a:r>
            <a:r>
              <a:rPr lang="en-US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7030A0"/>
                </a:solidFill>
                <a:latin typeface="Calibri" pitchFamily="34" charset="0"/>
              </a:rPr>
              <a:t>и нести персональную ответственность за них</a:t>
            </a:r>
            <a:endParaRPr lang="en-US">
              <a:solidFill>
                <a:srgbClr val="7030A0"/>
              </a:solidFill>
              <a:latin typeface="Calibri" pitchFamily="34" charset="0"/>
            </a:endParaRPr>
          </a:p>
          <a:p>
            <a:pPr lvl="1"/>
            <a:r>
              <a:rPr lang="ru-RU">
                <a:solidFill>
                  <a:srgbClr val="FF0000"/>
                </a:solidFill>
                <a:latin typeface="Calibri" pitchFamily="34" charset="0"/>
              </a:rPr>
              <a:t>Эффективно использовать знания реальной жизни</a:t>
            </a:r>
          </a:p>
          <a:p>
            <a:pPr lvl="1"/>
            <a:r>
              <a:rPr lang="ru-RU">
                <a:solidFill>
                  <a:srgbClr val="009900"/>
                </a:solidFill>
                <a:latin typeface="Calibri" pitchFamily="34" charset="0"/>
              </a:rPr>
              <a:t>Компьютерная грамотность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 rot="19778291">
            <a:off x="533888" y="2974677"/>
            <a:ext cx="8529899" cy="160043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TW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Что необходимо нашим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TW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школьникам для успеха</a:t>
            </a:r>
            <a:r>
              <a:rPr lang="ru-RU" altLang="zh-TW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429250" y="4857750"/>
            <a:ext cx="2786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ключевая </a:t>
            </a:r>
            <a:r>
              <a:rPr lang="ru-RU" sz="2400">
                <a:latin typeface="Calibri" pitchFamily="34" charset="0"/>
              </a:rPr>
              <a:t>компетенция обучающихся – </a:t>
            </a:r>
            <a:br>
              <a:rPr lang="ru-RU" sz="2400">
                <a:latin typeface="Calibri" pitchFamily="34" charset="0"/>
              </a:rPr>
            </a:br>
            <a:r>
              <a:rPr lang="ru-RU" sz="2400" b="1">
                <a:solidFill>
                  <a:srgbClr val="FF3300"/>
                </a:solidFill>
                <a:latin typeface="Calibri" pitchFamily="34" charset="0"/>
              </a:rPr>
              <a:t>умение учиться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Мои рисунки\Фон и текстура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625" y="0"/>
            <a:ext cx="7286625" cy="2071688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solidFill>
                  <a:srgbClr val="FF0000"/>
                </a:solidFill>
                <a:latin typeface="Haettenschweiler" pitchFamily="34" charset="0"/>
                <a:ea typeface="+mj-ea"/>
                <a:cs typeface="+mj-cs"/>
              </a:rPr>
              <a:t>А это те качества, </a:t>
            </a:r>
            <a:br>
              <a:rPr lang="ru-RU" sz="4400" spc="150" dirty="0">
                <a:solidFill>
                  <a:srgbClr val="FF0000"/>
                </a:solidFill>
                <a:latin typeface="Haettenschweiler" pitchFamily="34" charset="0"/>
                <a:ea typeface="+mj-ea"/>
                <a:cs typeface="+mj-cs"/>
              </a:rPr>
            </a:br>
            <a:r>
              <a:rPr lang="ru-RU" sz="4400" spc="150" dirty="0">
                <a:solidFill>
                  <a:srgbClr val="FF0000"/>
                </a:solidFill>
                <a:latin typeface="Haettenschweiler" pitchFamily="34" charset="0"/>
                <a:ea typeface="+mj-ea"/>
                <a:cs typeface="+mj-cs"/>
              </a:rPr>
              <a:t>которые сделают нас успешными</a:t>
            </a:r>
          </a:p>
        </p:txBody>
      </p:sp>
      <p:graphicFrame>
        <p:nvGraphicFramePr>
          <p:cNvPr id="4" name="Содержимое 12"/>
          <p:cNvGraphicFramePr>
            <a:graphicFrameLocks/>
          </p:cNvGraphicFramePr>
          <p:nvPr/>
        </p:nvGraphicFramePr>
        <p:xfrm>
          <a:off x="642910" y="2143116"/>
          <a:ext cx="7786742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3" name="Picture 3" descr="D:\Мои документы\Мои рисунки\Фон и текстура\8c7bf582c92a4356ced4bf87c6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13" y="4214813"/>
            <a:ext cx="2143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B18892-6BFA-41AB-B91E-C3200093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FB18892-6BFA-41AB-B91E-C32000936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A062E3-59C8-4FC0-8EF9-89EC7BD71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5A062E3-59C8-4FC0-8EF9-89EC7BD71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99DB0-BA0F-4D2B-ACA2-17B86BDE8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A0099DB0-BA0F-4D2B-ACA2-17B86BDE8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9F422-CE66-4AF7-B25B-43290C3C7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7C9F422-CE66-4AF7-B25B-43290C3C7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56C82D-D9E8-4D4E-BD6D-433C28DA6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556C82D-D9E8-4D4E-BD6D-433C28DA6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08B1F6-9EDD-4AC5-AC18-7451361B0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E08B1F6-9EDD-4AC5-AC18-7451361B0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A9BD6F-B500-4A00-A9A1-3BFD921D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4A9BD6F-B500-4A00-A9A1-3BFD921D2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3E2FE-63C1-441E-9D5A-DE4EDAFBF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77D3E2FE-63C1-441E-9D5A-DE4EDAFBF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5E683-124D-429E-9039-BB53198E2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F25E683-124D-429E-9039-BB53198E2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98156-7AE7-43EE-A2C1-D190AFCBD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DE98156-7AE7-43EE-A2C1-D190AFCBD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gifzona.com/i/pozdr/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4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857250" y="642938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9927" y="357166"/>
            <a:ext cx="68648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желаю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счастья вам!</a:t>
            </a:r>
          </a:p>
        </p:txBody>
      </p:sp>
      <p:sp>
        <p:nvSpPr>
          <p:cNvPr id="6" name="Дата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1257300" cy="365125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16 .05.12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 rot="-920525">
            <a:off x="15875" y="3392488"/>
            <a:ext cx="9047163" cy="17811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34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sy="50000" kx="-2453608" rotWithShape="0">
                    <a:srgbClr val="875B0D">
                      <a:alpha val="50000"/>
                    </a:srgbClr>
                  </a:outerShdw>
                </a:effectLst>
                <a:latin typeface="Arial Black"/>
              </a:rPr>
              <a:t>Творческих Вам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8215370" cy="364331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FadeUp">
              <a:avLst>
                <a:gd name="adj" fmla="val 16369"/>
              </a:avLst>
            </a:prstTxWarp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kern="1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по теме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«Проектная </a:t>
            </a:r>
            <a:r>
              <a:rPr lang="ru-RU" sz="3600" b="1" kern="1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фактор социализации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 </a:t>
            </a:r>
            <a:r>
              <a:rPr lang="ru-RU" sz="3600" b="1" kern="1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Каримова Г.И.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600" b="1" kern="1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Черемшанский</a:t>
            </a:r>
            <a:r>
              <a:rPr lang="ru-RU" sz="3600" b="1" kern="1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лицей»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71938" y="4286250"/>
            <a:ext cx="4614862" cy="1839913"/>
          </a:xfrm>
          <a:prstGeom prst="accentBorderCallout2">
            <a:avLst/>
          </a:prstGeom>
          <a:solidFill>
            <a:srgbClr val="0000FF"/>
          </a:solidFill>
          <a:ln w="57150">
            <a:solidFill>
              <a:srgbClr val="FFAA8F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16.05.2012 .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1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Наши </a:t>
            </a:r>
            <a:r>
              <a:rPr lang="ru-RU" dirty="0"/>
              <a:t>корреспонденты подготовили материал по теме: «Использование геометрических фигур в архитектуре села Черемшан». Вам предлагаются презентации, среди них выбрать наиболее удачные.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для 2 группы: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Нужно </a:t>
            </a:r>
            <a:r>
              <a:rPr lang="ru-RU" dirty="0"/>
              <a:t>проектировать экскурсионный аппарат для погружения в реку Черемшан. Конструкция имеет кубическую форму, а значит, действующая на аппарат выталкивающая сила, выражаемая в ньютонах, будет определяться по </a:t>
            </a:r>
            <a:r>
              <a:rPr lang="ru-RU" dirty="0" smtClean="0"/>
              <a:t>формуле:                </a:t>
            </a:r>
            <a:r>
              <a:rPr lang="en-US" b="1" dirty="0" smtClean="0"/>
              <a:t>F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ru-RU" b="1" dirty="0" err="1"/>
              <a:t>ρ</a:t>
            </a:r>
            <a:r>
              <a:rPr lang="ru-RU" b="1" dirty="0"/>
              <a:t> </a:t>
            </a:r>
            <a:r>
              <a:rPr lang="en-US" b="1" dirty="0"/>
              <a:t>g</a:t>
            </a:r>
            <a:r>
              <a:rPr lang="en-US" dirty="0"/>
              <a:t> </a:t>
            </a:r>
            <a:r>
              <a:rPr lang="en-US" b="1" dirty="0"/>
              <a:t>l</a:t>
            </a:r>
            <a:r>
              <a:rPr lang="ru-RU" b="1" baseline="30000" dirty="0"/>
              <a:t>3 </a:t>
            </a:r>
            <a:r>
              <a:rPr lang="ru-RU" b="1" dirty="0" smtClean="0"/>
              <a:t>,  </a:t>
            </a:r>
            <a:r>
              <a:rPr lang="ru-RU" dirty="0"/>
              <a:t>где </a:t>
            </a:r>
            <a:r>
              <a:rPr lang="en-US" b="1" dirty="0"/>
              <a:t>l</a:t>
            </a:r>
            <a:r>
              <a:rPr lang="ru-RU" b="1" dirty="0"/>
              <a:t>  </a:t>
            </a:r>
            <a:r>
              <a:rPr lang="ru-RU" dirty="0"/>
              <a:t>длина ребра куба в метрах,  </a:t>
            </a:r>
            <a:r>
              <a:rPr lang="ru-RU" dirty="0" smtClean="0"/>
              <a:t>              </a:t>
            </a:r>
            <a:r>
              <a:rPr lang="ru-RU" b="1" dirty="0" err="1"/>
              <a:t>ρ</a:t>
            </a:r>
            <a:r>
              <a:rPr lang="ru-RU" dirty="0" err="1"/>
              <a:t> </a:t>
            </a:r>
            <a:r>
              <a:rPr lang="ru-RU" dirty="0"/>
              <a:t>=1000кг/м</a:t>
            </a:r>
            <a:r>
              <a:rPr lang="ru-RU" baseline="30000" dirty="0"/>
              <a:t>3</a:t>
            </a:r>
            <a:r>
              <a:rPr lang="ru-RU" dirty="0"/>
              <a:t> плотность воды, </a:t>
            </a:r>
            <a:r>
              <a:rPr lang="en-US" b="1" dirty="0"/>
              <a:t>g </a:t>
            </a:r>
            <a:r>
              <a:rPr lang="ru-RU" dirty="0"/>
              <a:t>ускорение свободного падения (считать </a:t>
            </a:r>
            <a:r>
              <a:rPr lang="ru-RU" dirty="0" smtClean="0"/>
              <a:t> 9,8 </a:t>
            </a:r>
            <a:r>
              <a:rPr lang="ru-RU" dirty="0"/>
              <a:t>Н/кг). Какой может быть минимальная длина ребра куба, чтобы обеспечить его эксплуатацию в условиях, когда выталкивающая сила при погружении будет не больше, чем 119236,6Н? Ответ выразите в метрах.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для 3 группы: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Нужно </a:t>
            </a:r>
            <a:r>
              <a:rPr lang="ru-RU" dirty="0"/>
              <a:t>проектировать смотровую площадку. Расстояние от наблюдателя, находящегося на небольшой высоте   над землей, до наблюдаемой им линии горизонта вычисляется по формуле</a:t>
            </a:r>
            <a:r>
              <a:rPr lang="ru-RU" b="1" dirty="0"/>
              <a:t>:  </a:t>
            </a:r>
            <a:r>
              <a:rPr lang="en-US" b="1" dirty="0"/>
              <a:t>l</a:t>
            </a:r>
            <a:r>
              <a:rPr lang="ru-RU" b="1" dirty="0"/>
              <a:t> = </a:t>
            </a:r>
            <a:r>
              <a:rPr lang="ru-RU" b="1" dirty="0" err="1"/>
              <a:t>√</a:t>
            </a:r>
            <a:r>
              <a:rPr lang="ru-RU" b="1" dirty="0"/>
              <a:t>(2</a:t>
            </a:r>
            <a:r>
              <a:rPr lang="en-US" b="1" dirty="0" err="1"/>
              <a:t>Rh</a:t>
            </a:r>
            <a:r>
              <a:rPr lang="ru-RU" b="1" dirty="0"/>
              <a:t>)</a:t>
            </a:r>
            <a:r>
              <a:rPr lang="ru-RU" dirty="0"/>
              <a:t> , где  </a:t>
            </a:r>
            <a:r>
              <a:rPr lang="en-US" b="1" dirty="0"/>
              <a:t>R </a:t>
            </a:r>
            <a:r>
              <a:rPr lang="ru-RU" dirty="0"/>
              <a:t>= 6400км – радиус Земли. На какой наименьшей высоте следует располагаться наблюдателю, чтобы он видел горизонт на расстоянии не менее 4 километров? Ответ выразите в метрах.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для 4 группы: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движении ракеты ее видимая для неподвижного наблюдателя длина, измеряемая в метрах, сокращается по закону   </a:t>
            </a:r>
            <a:r>
              <a:rPr lang="en-US" b="1" dirty="0"/>
              <a:t>l</a:t>
            </a:r>
            <a:r>
              <a:rPr lang="ru-RU" b="1" dirty="0"/>
              <a:t>= </a:t>
            </a:r>
            <a:r>
              <a:rPr lang="en-US" b="1" dirty="0"/>
              <a:t>l</a:t>
            </a:r>
            <a:r>
              <a:rPr lang="ru-RU" b="1" baseline="-25000" dirty="0"/>
              <a:t>0</a:t>
            </a:r>
            <a:r>
              <a:rPr lang="ru-RU" b="1" dirty="0"/>
              <a:t> </a:t>
            </a:r>
            <a:r>
              <a:rPr lang="ru-RU" b="1" dirty="0" err="1"/>
              <a:t>√</a:t>
            </a:r>
            <a:r>
              <a:rPr lang="ru-RU" b="1" dirty="0"/>
              <a:t> (1 –  </a:t>
            </a:r>
            <a:r>
              <a:rPr lang="en-US" b="1" dirty="0"/>
              <a:t>v</a:t>
            </a:r>
            <a:r>
              <a:rPr lang="ru-RU" b="1" baseline="30000" dirty="0"/>
              <a:t>2</a:t>
            </a:r>
            <a:r>
              <a:rPr lang="ru-RU" b="1" dirty="0"/>
              <a:t> /</a:t>
            </a:r>
            <a:r>
              <a:rPr lang="en-US" b="1" dirty="0"/>
              <a:t>c</a:t>
            </a:r>
            <a:r>
              <a:rPr lang="ru-RU" b="1" baseline="30000" dirty="0"/>
              <a:t>2</a:t>
            </a:r>
            <a:r>
              <a:rPr lang="ru-RU" b="1" dirty="0"/>
              <a:t>) </a:t>
            </a:r>
            <a:r>
              <a:rPr lang="ru-RU" dirty="0"/>
              <a:t>, где </a:t>
            </a:r>
            <a:r>
              <a:rPr lang="en-US" b="1" dirty="0"/>
              <a:t>l</a:t>
            </a:r>
            <a:r>
              <a:rPr lang="ru-RU" b="1" baseline="-25000" dirty="0"/>
              <a:t>0 = </a:t>
            </a:r>
            <a:r>
              <a:rPr lang="ru-RU" dirty="0"/>
              <a:t>10м – длина покоящейся ракеты, 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ru-RU" dirty="0"/>
              <a:t>= 3*10</a:t>
            </a:r>
            <a:r>
              <a:rPr lang="ru-RU" baseline="30000" dirty="0"/>
              <a:t>5 </a:t>
            </a:r>
            <a:r>
              <a:rPr lang="ru-RU" dirty="0"/>
              <a:t>км/с скорость света, </a:t>
            </a:r>
            <a:r>
              <a:rPr lang="en-US" b="1" dirty="0"/>
              <a:t>v</a:t>
            </a:r>
            <a:r>
              <a:rPr lang="ru-RU" b="1" dirty="0"/>
              <a:t>  -</a:t>
            </a:r>
            <a:r>
              <a:rPr lang="ru-RU" dirty="0"/>
              <a:t>скорость </a:t>
            </a:r>
            <a:r>
              <a:rPr lang="ru-RU" dirty="0" smtClean="0"/>
              <a:t>ракеты (в </a:t>
            </a:r>
            <a:r>
              <a:rPr lang="ru-RU" dirty="0"/>
              <a:t>км/с). Какова должна быть минимальная скорость ракеты, чтобы ее наблюдаемая длина стала не более 8 метров? Ответ выразите в км/с.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Ф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57438" y="714375"/>
            <a:ext cx="6238875" cy="523557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Скажи мне – я забуду.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Покажи мне – я могу запомнить.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Позволь мне сделать самому это –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 это станет моим 				навсегда.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Сократ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>
              <a:latin typeface="+mn-lt"/>
            </a:endParaRPr>
          </a:p>
        </p:txBody>
      </p:sp>
      <p:pic>
        <p:nvPicPr>
          <p:cNvPr id="15364" name="Picture 3" descr="http://shk-biblioteka.narod.ru/acf6cf506b08dd50d57055a8a46f5e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4786313"/>
            <a:ext cx="22209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057_04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14422"/>
            <a:ext cx="2017892" cy="1714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.3ABB73680FEF411\Мои документы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57224" y="214290"/>
            <a:ext cx="4000528" cy="78579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8000"/>
            </a:solidFill>
          </a:ln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Как выбрать одну тему, </a:t>
            </a:r>
            <a:br>
              <a:rPr lang="ru-RU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когда идей много?</a:t>
            </a:r>
            <a:endParaRPr lang="ru-RU" sz="2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43438" y="0"/>
            <a:ext cx="4500562" cy="22145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Объединить идеи.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Определить и использовать          критерии оценки:                                   актуальность, уникальность,                    осуществимость проекта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643313" y="1571625"/>
          <a:ext cx="990600" cy="2409825"/>
        </p:xfrm>
        <a:graphic>
          <a:graphicData uri="http://schemas.openxmlformats.org/presentationml/2006/ole">
            <p:oleObj spid="_x0000_s1026" name="Clip" r:id="rId4" imgW="1295640" imgH="3934080" progId="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14810" y="5000636"/>
            <a:ext cx="4214842" cy="121447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57150"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  <a:sp3d>
            <a:bevelT prst="angl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планировать </a:t>
            </a:r>
            <a:b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работу по проекту?</a:t>
            </a:r>
            <a:endParaRPr lang="ru-RU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071563"/>
            <a:ext cx="4076700" cy="45481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Развернуть выбранную тему по опорным вопросам.</a:t>
            </a:r>
          </a:p>
          <a:p>
            <a:pPr marL="342900" indent="-342900" fontAlgn="auto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Определить конечные результаты проекта.</a:t>
            </a:r>
          </a:p>
          <a:p>
            <a:pPr marL="342900" indent="-342900" fontAlgn="auto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Спланировать промежуточные результаты и способы их достижения.</a:t>
            </a:r>
          </a:p>
          <a:p>
            <a:pPr marL="342900" indent="-342900" fontAlgn="auto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Разработать календарный план действий.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214938" y="2357438"/>
          <a:ext cx="3405187" cy="2643187"/>
        </p:xfrm>
        <a:graphic>
          <a:graphicData uri="http://schemas.openxmlformats.org/presentationml/2006/ole">
            <p:oleObj spid="_x0000_s1027" name="Clip" r:id="rId6" imgW="4171680" imgH="3561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.3ABB73680FEF411\Мои документы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Какие ресурсы можно использовать для организации проектной деятельности?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0" y="1143000"/>
            <a:ext cx="66770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CC66FF"/>
                </a:solidFill>
                <a:latin typeface="Calibri" pitchFamily="34" charset="0"/>
              </a:rPr>
              <a:t>Информационные: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методическая литература,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материалы сайтов,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>
                <a:solidFill>
                  <a:srgbClr val="008000"/>
                </a:solidFill>
                <a:latin typeface="Calibri" pitchFamily="34" charset="0"/>
              </a:rPr>
              <a:t>обобщенные материалы работы педагогов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637</Words>
  <Application>Microsoft Office PowerPoint</Application>
  <PresentationFormat>Экран (4:3)</PresentationFormat>
  <Paragraphs>102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Clip</vt:lpstr>
      <vt:lpstr>Слайд 1</vt:lpstr>
      <vt:lpstr>Слайд 2</vt:lpstr>
      <vt:lpstr>Задание для 1 группы</vt:lpstr>
      <vt:lpstr>Задание для 2 группы: </vt:lpstr>
      <vt:lpstr>Задание для 3 группы: </vt:lpstr>
      <vt:lpstr>Задание для 4 группы: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ray</dc:creator>
  <cp:lastModifiedBy>ray</cp:lastModifiedBy>
  <cp:revision>15</cp:revision>
  <dcterms:created xsi:type="dcterms:W3CDTF">2012-05-14T17:12:15Z</dcterms:created>
  <dcterms:modified xsi:type="dcterms:W3CDTF">2014-02-17T11:03:44Z</dcterms:modified>
</cp:coreProperties>
</file>