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7655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969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287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6801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79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9586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7755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2002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899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8496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829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4C60-E29C-4A33-B2A8-BC88B0681C8E}" type="datetimeFigureOut">
              <a:rPr lang="ru-RU" smtClean="0"/>
              <a:t>30.09.2014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2CF1-1B3D-4C44-BC74-0BDDAE3B15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0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487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Проект на тему: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«</a:t>
            </a:r>
            <a: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Основные сражения </a:t>
            </a:r>
            <a: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Первой </a:t>
            </a:r>
            <a: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мировой войны</a:t>
            </a:r>
            <a:r>
              <a:rPr lang="ru-RU" sz="28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5638800"/>
            <a:ext cx="4876800" cy="11430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Подготовил ученик 11 «Б» класса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Желтотрубов Андрей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13310"/>
            <a:ext cx="5715000" cy="2996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08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Вступление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Начиная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 первых дней война велась на двух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направлениях: Западном,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где германским захватчикам противостояли объединенные англо-французские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войска,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Восточном,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где в противовес Германии выступала Российская Империя. Основные сражения в ходе войны разворачивались как на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Западном,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так и на Восточном фронте с 1914 по 1916 годы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6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Битва при Танненберге 1914 г.</a:t>
            </a:r>
            <a:endParaRPr lang="ru-RU" sz="4000" i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219200"/>
            <a:ext cx="50292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Это </a:t>
            </a:r>
            <a:r>
              <a:rPr lang="ru-RU" sz="1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крупномасштабное сражение между русскими и немецкими войсками произошло в период с 17 августа по 2 сентября 1914 г. в ходе </a:t>
            </a:r>
            <a:r>
              <a:rPr lang="ru-RU" sz="170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Восточно-Прусской операции. В сражении участвовали 1-я и 2-я русская </a:t>
            </a:r>
            <a:r>
              <a:rPr lang="ru-RU" sz="170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армии общей </a:t>
            </a:r>
            <a:r>
              <a:rPr lang="ru-RU" sz="170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численностью в 250 тыс. </a:t>
            </a:r>
            <a:r>
              <a:rPr lang="ru-RU" sz="170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чел</a:t>
            </a:r>
            <a:r>
              <a:rPr lang="ru-RU" sz="17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7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и</a:t>
            </a:r>
            <a:r>
              <a:rPr lang="ru-RU" sz="17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7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8-я германская армия </a:t>
            </a:r>
            <a:r>
              <a:rPr lang="ru-RU" sz="17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численностью </a:t>
            </a:r>
            <a:r>
              <a:rPr lang="ru-RU" sz="17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 тыс. чел. Русскими войсками командовал генерал А.В. Самсонов. </a:t>
            </a:r>
            <a:r>
              <a:rPr lang="ru-RU" sz="170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/>
              </a:rPr>
              <a:t>В ходе боев русские войска из-за несогласованности, были разбиты противником по частям и отброшены назад. Итогом Танненбергской битвы стали общие потери русской армии в 150-200 тысяч человек, потери германских войск составили около 50 тысяч человек. Поражение русских войск позволило германским войскам перебросить позже подкрепления на Западный фронт, но наступление русских войск не дало 8-й армии Германии оказать помощь австро-венгерским силам в Галицийской битве, что повлекло в дальнейшем поражение австро-венгерских войск. </a:t>
            </a:r>
          </a:p>
          <a:p>
            <a:pPr marL="0" indent="0" algn="just">
              <a:buNone/>
            </a:pP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92571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5400" y="4281055"/>
            <a:ext cx="3925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rebuchet MS"/>
              </a:rPr>
              <a:t>Атака  русской кавалерии в битве при Танненберге. 26 августа 1914 года.</a:t>
            </a:r>
            <a:endParaRPr lang="ru-RU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7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>
                      <a:lumMod val="85000"/>
                      <a:lumOff val="15000"/>
                    </a:schemeClr>
                  </a:solidFill>
                </a:uFill>
                <a:latin typeface="Gungsuh" panose="02030600000101010101" pitchFamily="18" charset="-127"/>
                <a:ea typeface="Gungsuh" panose="02030600000101010101" pitchFamily="18" charset="-127"/>
                <a:cs typeface="Angsana New" panose="02020603050405020304" pitchFamily="18" charset="-34"/>
              </a:rPr>
              <a:t>Галицийская</a:t>
            </a:r>
            <a:r>
              <a:rPr lang="ru-RU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  <a:cs typeface="Angsana New" panose="02020603050405020304" pitchFamily="18" charset="-34"/>
              </a:rPr>
              <a:t> </a:t>
            </a:r>
            <a:r>
              <a:rPr lang="ru-RU" i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ngsana New" panose="02020603050405020304" pitchFamily="18" charset="-34"/>
              </a:rPr>
              <a:t>битва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cs typeface="Angsana New" panose="02020603050405020304" pitchFamily="18" charset="-34"/>
              </a:rPr>
              <a:t/>
            </a:r>
            <a:b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cs typeface="Angsana New" panose="02020603050405020304" pitchFamily="18" charset="-34"/>
              </a:rPr>
            </a:b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cs typeface="Angsana New" panose="02020603050405020304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4648200" cy="6096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sz="19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Галицийская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битва - одно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из основных сражений Первой мировой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войны, итог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которой очень сильно повлиял на ее дальнейших ход. Основные боевые действия велись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период с 5 августа по 8 сентября 1914 г.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сражении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участвовало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5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Русских армий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Днестровский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отряд, их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противником стали австро-венгерские войска в составе 4-х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армий.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В планы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Австро-Венгрии входило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нанесение главного удара силами 1-й и 4-й армий в северном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направлении 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для разгрома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4-й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5-й армий русских и выхода в тылы Юго-Западного фронта для его последующего разгрома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В ходе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боевых действий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сентябре 1914 г. русским войскам удалось не только отразить наступление четырех армий противника в Галиции и Польше, но и отбросить их за реки Сан и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Дунаец, создав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угрозу вторжения в Венгрию и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Силезию.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Потери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Австро-Венгрии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составили до 400 тыс. человек (включая 100 тыс. пленных), России — 230 тыс.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человек. Значение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битвы состоит и в том,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что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дальнейшем австро-венгерские войска так и не смогли оправиться от этого поражения, и добивались незначительных успехов на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Восточном </a:t>
            </a: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фронте лишь благодаря помощи германских войск.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50" y="838201"/>
            <a:ext cx="41802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2500" y="3581400"/>
            <a:ext cx="4457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</a:rPr>
              <a:t>Русские казаки въезжают в деревню. Галиция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9512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Нарочская операция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914400"/>
            <a:ext cx="5181600" cy="5821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Наступательная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операция русских войск Западного и Северного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фронтов, проходившая в период с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 17 марта 1916 года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районе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озера Нарочь.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Проводилась по просьбе союзников в связи с их тяжёлым положением под Верденом с целью разгромить 8-ю и 10-ю германские армии и отвлечь возможно больше германских войск с Западного фронта. Замысел операции состоял в нанесении главных ударов в двух направлениях - 5-й армией Северного фронта из района северного Двинска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2-й армией Западного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фронта севернее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 южнее озера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Нарочь. Из-за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несогласованности действий русских войск, слабо проведенной артиллерийской подготовки в связи с нехваткой боеприпасов, а так же начавшейся весенней распутицей русским войскам не удалось прорвать оборону германской армии, продавив ее лишь на глубину от 2 до 8 километров. В ходе боев русские войска понесли большие потери так и не добившись существенных результатов. Несмотря на неудачно прошедшую Нарочскую операцию, русским войскам удалось сковать значительные силы германских войск, вынудив их прекратить на две недели атаки на Западном фронте в районе города Верден, позволив союзникам восстановить свои силы.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70433"/>
            <a:ext cx="352957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0200" y="4006335"/>
            <a:ext cx="351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Российская артиллерия 1916 год.</a:t>
            </a:r>
          </a:p>
        </p:txBody>
      </p:sp>
    </p:spTree>
    <p:extLst>
      <p:ext uri="{BB962C8B-B14F-4D97-AF65-F5344CB8AC3E}">
        <p14:creationId xmlns:p14="http://schemas.microsoft.com/office/powerpoint/2010/main" val="66500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Верденовская битва</a:t>
            </a:r>
            <a:endParaRPr lang="ru-RU" i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810768"/>
            <a:ext cx="4724399" cy="6019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Крупнейшая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военная операция времен Первой мировой войны, вошедшая в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историю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под названием «Верденская мясорубка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». Сражение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проходило между германскими и французскими войсками на Западном фронте в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период с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21 февраля по 18 декабря 1916 года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К февралю 1916 года Германия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 располагала силами для наступления на широком фронте, поэтому целью наступления был мощный удар на узком участке — в районе Верденского укрепленного района, который на французско-германском фронте выделялся в форме небольшого выступа. Прорыв обороны французов, окружение и разгром 8 французских дивизий означал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бы свободный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проход на Париж, с последующей капитуляцией Франции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небольшом участке фронта длиной 15 км 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Германия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сосредоточила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6,5 дивизий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против 2  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французских. На протяжении почти всех 10 месяцев инициатива была на стороне Германии, лишь благодаря активизации боевых действий на Восточном фронте и перебросу части немецких сил из Вердена на Восток спасли Францию от капитуляции. В верденской мясорубке с обеих сторон погибло около 1 млн. чел. но никаких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тактических и стратегических результатов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сражение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принесло, к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декабрю 1916 года линия фронта сдвинулась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до рубежей 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занимавшихся обеими армиями к 25 февраля 1916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года.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Под Верденом впервые получили широкое применение лёгкие пулеметы, ружейные гранатомёты, огнемёты и химические снаряды.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2"/>
            <a:ext cx="3962400" cy="2149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4" y="3352800"/>
            <a:ext cx="4149471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6560" y="5954530"/>
            <a:ext cx="3595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Верденская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битва. 15 марта. 1916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755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Битва на реке Сомма </a:t>
            </a:r>
            <a:endParaRPr lang="ru-RU" i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8865"/>
            <a:ext cx="44958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Наступление </a:t>
            </a:r>
            <a:r>
              <a:rPr lang="ru-RU" sz="17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французско-британских армий было запланировано на </a:t>
            </a:r>
            <a:r>
              <a:rPr lang="ru-RU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межсоюзнической конференции в Шантийи в декабре 1915 года. Наступление планировалась </a:t>
            </a:r>
            <a:r>
              <a:rPr lang="ru-RU" sz="17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как тяжелое и длительное сражение с методическим прорывом германской обороны путем последовательного захвата одного рубежа за другим </a:t>
            </a:r>
            <a:r>
              <a:rPr lang="ru-RU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 принципу </a:t>
            </a:r>
            <a:r>
              <a:rPr lang="ru-RU" sz="17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артиллерия опустошает, </a:t>
            </a:r>
            <a:r>
              <a:rPr lang="ru-RU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пехота наводняет», фронт прорыва немецких позиций составлял 40-70  км.</a:t>
            </a:r>
            <a:r>
              <a:rPr lang="ru-RU" sz="17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Операция проходила по обеим сторонам реки Сомма с   1 июля</a:t>
            </a:r>
            <a:r>
              <a:rPr lang="ru-RU" sz="17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 </a:t>
            </a:r>
            <a:r>
              <a:rPr lang="ru-RU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 18 ноября 1916 года. </a:t>
            </a:r>
            <a:r>
              <a:rPr lang="ru-RU" sz="17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Основную роль в наступлении на Сомме играла французская армия, на северном фланге её поддерживала 4-я армия </a:t>
            </a:r>
            <a:r>
              <a:rPr lang="ru-RU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Британского экспедиционного корпуса. В этой операции Франции не удалось достичь желаемого результата, за 4 месяца боев и потери более полумиллиона человек союзнические войска смогли продвинуться лишь на 12 км но темни менее  битва на реке Сомма показала превосходство Антанты. Это сражение  знаменательно так же  тем, что в нем впервые использовалась такая боевая единица как танки, хотя из-за своей отсталость они не смогли достаточным образом проявить себя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424428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1600" y="4050268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1916 год </a:t>
            </a:r>
            <a:r>
              <a:rPr lang="ru-R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-начало </a:t>
            </a:r>
            <a:r>
              <a:rPr lang="ru-RU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сражения на реке </a:t>
            </a:r>
            <a:r>
              <a:rPr lang="ru-R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Сомма</a:t>
            </a:r>
            <a:endParaRPr lang="ru-RU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186845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сражении у </a:t>
            </a:r>
            <a:r>
              <a:rPr lang="ru-RU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реки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Сомма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участвовали 32 английских танка Mk </a:t>
            </a:r>
            <a:r>
              <a:rPr lang="ru-RU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</a:t>
            </a:r>
            <a:endParaRPr lang="ru-RU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6399"/>
            <a:ext cx="4230834" cy="176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02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Заключение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Битвы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сражения,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описанные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выше, 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являются одними из важнейших в ходе всей Первой мировой войны, повлиявшие в итоге на ее результат.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8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Проект на тему:                                       «Основные сражения  Первой мировой войны»       </vt:lpstr>
      <vt:lpstr>Вступление.</vt:lpstr>
      <vt:lpstr>Битва при Танненберге 1914 г.</vt:lpstr>
      <vt:lpstr> Галицийская битва </vt:lpstr>
      <vt:lpstr>Нарочская операция</vt:lpstr>
      <vt:lpstr>Верденовская битва</vt:lpstr>
      <vt:lpstr>Битва на реке Сомма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: Основные сражения Первой мировой войны.</dc:title>
  <dc:creator>admin</dc:creator>
  <cp:lastModifiedBy>comp</cp:lastModifiedBy>
  <cp:revision>28</cp:revision>
  <dcterms:created xsi:type="dcterms:W3CDTF">2014-09-22T19:02:23Z</dcterms:created>
  <dcterms:modified xsi:type="dcterms:W3CDTF">2014-09-30T06:25:59Z</dcterms:modified>
</cp:coreProperties>
</file>