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9" autoAdjust="0"/>
    <p:restoredTop sz="94613" autoAdjust="0"/>
  </p:normalViewPr>
  <p:slideViewPr>
    <p:cSldViewPr>
      <p:cViewPr varScale="1">
        <p:scale>
          <a:sx n="91" d="100"/>
          <a:sy n="91" d="100"/>
        </p:scale>
        <p:origin x="-94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11/26/2011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11/26/2011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11/26/2011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11/26/2011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11/26/2011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11/26/2011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11/26/2011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11/26/2011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334000"/>
            <a:ext cx="6400800" cy="304800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1981200"/>
            <a:ext cx="7772400" cy="1676400"/>
          </a:xfrm>
        </p:spPr>
        <p:txBody>
          <a:bodyPr>
            <a:normAutofit/>
          </a:bodyPr>
          <a:lstStyle/>
          <a:p>
            <a:r>
              <a:rPr lang="ru-RU" sz="9600" dirty="0" smtClean="0">
                <a:solidFill>
                  <a:schemeClr val="bg2"/>
                </a:solidFill>
              </a:rPr>
              <a:t>викторина</a:t>
            </a:r>
            <a:endParaRPr lang="ru-RU" sz="96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95800"/>
            <a:ext cx="8229600" cy="20574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«Это был князь умный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храбрый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справедливый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богобоязненный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который думал не столько о завоеваниях и победах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сколько о счастье своего народа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…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Велел переводить священные книги с греческого на славянский язык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заводил училища в городах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вызывал у иностранных государств художников для украшения церквей и дворцов Киевских 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…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Отдаленные государи уважали знаменитого князя и считали за честь быть его союзниками и родственниками 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…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»</a:t>
            </a:r>
            <a:b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 ком идет речь? ( 5 б )</a:t>
            </a:r>
            <a:endParaRPr lang="ru-RU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 descr="e91950dda1168dda23183021f3d1ed1f732681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304800"/>
            <a:ext cx="48768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724400"/>
            <a:ext cx="8229600" cy="170656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«Откуда есть пошла Русская земля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и кто в Киеве начал первым </a:t>
            </a:r>
            <a:r>
              <a:rPr lang="ru-RU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княжити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…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»</a:t>
            </a:r>
            <a:b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Кому принадлежат слова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Скажите название летописи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( 4 б )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Рисунок 2" descr="b_d5459d4ed119f1476b99f1ab2ce87a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10680" y="304800"/>
            <a:ext cx="3178548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5181600"/>
            <a:ext cx="7848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Кто изображен на портрете? ( 4 б )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5 апреля 1242 г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– назовите событие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( 3 б )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Рисунок 2" descr="1398794520_11383082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228600"/>
            <a:ext cx="5095875" cy="487310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5029200"/>
            <a:ext cx="7772400" cy="14478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Кому посвящен памятник? ( 5 б )</a:t>
            </a:r>
            <a:b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Где расположен этот памятник? ( 3 б )</a:t>
            </a:r>
            <a:b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Какое событие произошло 8 сентября 1380 г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какое значение оно имело для Руси? (4 б )</a:t>
            </a:r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Рисунок 2" descr="Dmitry_Donskoj_memorial_(Novomoskovsk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228600"/>
            <a:ext cx="6165890" cy="4624418"/>
          </a:xfrm>
          <a:prstGeom prst="rect">
            <a:avLst/>
          </a:prstGeom>
        </p:spPr>
      </p:pic>
      <p:pic>
        <p:nvPicPr>
          <p:cNvPr id="4" name="Рисунок 3" descr="Dmitry_Donskoj_memorial_(Novomoskovsk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895600"/>
            <a:ext cx="323890" cy="24291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7772400" cy="15240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Кому посвящен памятник? ( 4 б )</a:t>
            </a:r>
            <a:b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Где расположен? ( 3 б )</a:t>
            </a:r>
            <a:b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 какими событиями на Руси связаны имена этих людей? ( 5 б )</a:t>
            </a:r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Рисунок 2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228600"/>
            <a:ext cx="6172200" cy="46291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2920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Назовите настоящее имя Лжедмитрия 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I.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( 3 б )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Рисунок 2" descr="Pseudo-Dmitri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228600"/>
            <a:ext cx="5105400" cy="51054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00" y="5029200"/>
            <a:ext cx="6324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Кто изображен на портрете? ( 3 б )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Рисунок 2" descr="99719681b392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228600"/>
            <a:ext cx="3810000" cy="493394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0"/>
            <a:ext cx="8229600" cy="14478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Какое событие произошло 27 июня 1709 г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К</a:t>
            </a:r>
            <a:r>
              <a:rPr lang="ru-RU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акое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значение оно имело для России? ( 5 б )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Рисунок 2" descr="991ceec8ed264e9a6c1b65e3a0c_pre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457200"/>
            <a:ext cx="8065554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QDKsj6Eq2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457200"/>
            <a:ext cx="7391400" cy="50292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5410200"/>
            <a:ext cx="7543800" cy="9144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Назовите древнеславянские племена 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( 3 б )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33400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Назовите племя проживавшее на территории нашей области ( 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4 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 )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 descr="0_5d927_a0204933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304800"/>
            <a:ext cx="6413476" cy="519984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95800"/>
            <a:ext cx="8229600" cy="190500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«Набрав с собой много воинов: варягов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чуди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словен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и пришел к Смоленску с кривичами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 взял город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и посадил в нем мужа своего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Оттуда отправился вниз и взял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Любич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и посадил мужа своего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и пришли к горам Киевским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и узнал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что княжат здесь Аскольд и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Дир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И спрятал он одних воинов в ладьях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а других оставил позади себя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а сам подошел к горам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неся малолетнего Игоря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»</a:t>
            </a:r>
            <a:b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 каком князе идет речь? ( 5 б )</a:t>
            </a:r>
            <a:endParaRPr lang="ru-RU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Рисунок 2" descr="s01-main01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81000"/>
            <a:ext cx="8117089" cy="403148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724400"/>
            <a:ext cx="8229600" cy="160020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« Древляне же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услышав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что идет опять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держали совет с князем Малом: «Если повадится волк к овцам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то унесет все стадо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пока не убьют его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Так и этот: если не убьем его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то всех погубит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»»</a:t>
            </a:r>
            <a:b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 каком князе идет речь? (5 б )</a:t>
            </a:r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Рисунок 2" descr="29772758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386588"/>
            <a:ext cx="7010399" cy="426161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953000"/>
            <a:ext cx="8229600" cy="16002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«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…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и когда стало смеркаться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приказала своим воинам пустить голубей и воробьев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Голуби же и воробьи полетели в свои гнезда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И так загорелись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где голубятни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где сараи и сеновалы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и не было двора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где бы не горело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И так взяла город и сожгла его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городских же старейшин взяла в плен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а других людей убила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третьих отдала в рабство мужам своим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остальных оставила платить дань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»</a:t>
            </a:r>
            <a:b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 чем идет речь? ( 4 б )</a:t>
            </a:r>
            <a:endParaRPr lang="ru-RU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Рисунок 2" descr="0_627e5_6a624225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96304" y="228600"/>
            <a:ext cx="3224975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5105400"/>
            <a:ext cx="8229600" cy="14478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«Пошел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… ,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на Дунай на болгар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И бились обе стороны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и одолел 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…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болгар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и взял города их восемьдесят по Дунаю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и сел княжить там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в </a:t>
            </a:r>
            <a:r>
              <a:rPr lang="ru-RU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Переславе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…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беря дань с греков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»</a:t>
            </a:r>
            <a:b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 каком князе идет речь? ( 5 б )</a:t>
            </a:r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Рисунок 2" descr="Lebedev_Svyatoslavs_meeting_with_Emperor_Joh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5672" y="228600"/>
            <a:ext cx="4056437" cy="4648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76800"/>
            <a:ext cx="8229600" cy="16764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«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…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когда влекли Перуна по ручью к Днепру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оплакивали его неверные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так как не приняли еще они святого крещения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притащив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кинули его в Днепр 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…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Затем послал Владимир всему городу сказать: «Если не придет кто завтра на реку – будь то богатый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или бедный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или нищий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или раб  - будет мне врагом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» Услышав это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с радостью пошли люди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ликуя говоря: «Если бы не было это хорошо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не приняли бы этого князь наш и бояре </a:t>
            </a:r>
            <a:r>
              <a:rPr lang="en-US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…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»»</a:t>
            </a:r>
            <a:b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 чем идет речь? ( 4 б )</a:t>
            </a:r>
            <a:endParaRPr lang="ru-RU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Рисунок 2" descr="2106f5a5fff82fb490a8d3fb3c6_pre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304800"/>
            <a:ext cx="6248400" cy="37243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8229600" cy="1981200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«</a:t>
            </a:r>
            <a:r>
              <a:rPr lang="en-US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…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вот убил я Бориса</a:t>
            </a:r>
            <a:r>
              <a:rPr lang="en-US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как бы убить Глеба? И замыслив каиново дела</a:t>
            </a:r>
            <a:r>
              <a:rPr lang="en-US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послал</a:t>
            </a:r>
            <a:r>
              <a:rPr lang="en-US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обманывая</a:t>
            </a:r>
            <a:r>
              <a:rPr lang="en-US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посла к Глебу со следующими словами: «Приезжай сюда поскорее</a:t>
            </a:r>
            <a:r>
              <a:rPr lang="en-US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отец тебя зовет: сильно он болен</a:t>
            </a:r>
            <a:r>
              <a:rPr lang="en-US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» Глеб тот час же сел на коня и отправился с малою дружиною</a:t>
            </a:r>
            <a:r>
              <a:rPr lang="en-US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потому что был послушлив отцу </a:t>
            </a:r>
            <a:r>
              <a:rPr lang="en-US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…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И так</a:t>
            </a:r>
            <a:r>
              <a:rPr lang="en-US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Глеб был убит и был брошен на берегу между двумя колодцами</a:t>
            </a:r>
            <a:r>
              <a:rPr lang="en-US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за тем же</a:t>
            </a:r>
            <a:r>
              <a:rPr lang="en-US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взяв его</a:t>
            </a:r>
            <a:r>
              <a:rPr lang="en-US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увезли и положили его рядом с братом его Борисом в церкви святого Василия</a:t>
            </a:r>
            <a:r>
              <a:rPr lang="en-US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»</a:t>
            </a:r>
            <a:b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 каком князе идет речь? ( 5 б )</a:t>
            </a:r>
            <a:endParaRPr lang="ru-RU" sz="1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Рисунок 2" descr="1572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228600"/>
            <a:ext cx="5334000" cy="4255263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Яркая">
      <a:dk1>
        <a:sysClr val="windowText" lastClr="8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107</TotalTime>
  <Words>613</Words>
  <Application>Microsoft Office PowerPoint</Application>
  <PresentationFormat>Экран (4:3)</PresentationFormat>
  <Paragraphs>17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Бумажная</vt:lpstr>
      <vt:lpstr>викторина</vt:lpstr>
      <vt:lpstr>Назовите древнеславянские племена . ( 3 б )</vt:lpstr>
      <vt:lpstr>Назовите племя проживавшее на территории нашей области ( 4 б )</vt:lpstr>
      <vt:lpstr>«Набрав с собой много воинов: варягов, чуди, словен и пришел к Смоленску с кривичами, и взял город, и посадил в нем мужа своего. Оттуда отправился вниз и взял Любич, и посадил мужа своего, и пришли к горам Киевским, и узнал, что княжат здесь Аскольд и Дир. И спрятал он одних воинов в ладьях, а других оставил позади себя, а сам подошел к горам, неся малолетнего Игоря.» О каком князе идет речь? ( 5 б )</vt:lpstr>
      <vt:lpstr>« Древляне же, услышав, что идет опять, держали совет с князем Малом: «Если повадится волк к овцам, то унесет все стадо, пока не убьют его. Так и этот: если не убьем его, то всех погубит.»» О каком князе идет речь? (5 б )</vt:lpstr>
      <vt:lpstr>«… и когда стало смеркаться, приказала своим воинам пустить голубей и воробьев. Голуби же и воробьи полетели в свои гнезда. И так загорелись, где голубятни, где сараи и сеновалы, и не было двора, где бы не горело. И так взяла город и сожгла его, городских же старейшин взяла в плен, а других людей убила, третьих отдала в рабство мужам своим, остальных оставила платить дань.» О чем идет речь? ( 4 б )</vt:lpstr>
      <vt:lpstr>«Пошел … , на Дунай на болгар. И бились обе стороны, и одолел … болгар, и взял города их восемьдесят по Дунаю, и сел княжить там, в Переславе … беря дань с греков.» О каком князе идет речь? ( 5 б )</vt:lpstr>
      <vt:lpstr>«… когда влекли Перуна по ручью к Днепру, оплакивали его неверные, так как не приняли еще они святого крещения. И, притащив, кинули его в Днепр … Затем послал Владимир всему городу сказать: «Если не придет кто завтра на реку – будь то богатый, или бедный, или нищий, или раб  - будет мне врагом.» Услышав это, с радостью пошли люди, ликуя говоря: «Если бы не было это хорошо, не приняли бы этого князь наш и бояре …»» О чем идет речь? ( 4 б )</vt:lpstr>
      <vt:lpstr>«… вот убил я Бориса, как бы убить Глеба? И замыслив каиново дела, послал, обманывая, посла к Глебу со следующими словами: «Приезжай сюда поскорее, отец тебя зовет: сильно он болен.» Глеб тот час же сел на коня и отправился с малою дружиною, потому что был послушлив отцу … И так, Глеб был убит и был брошен на берегу между двумя колодцами, за тем же, взяв его, увезли и положили его рядом с братом его Борисом в церкви святого Василия.» О каком князе идет речь? ( 5 б )</vt:lpstr>
      <vt:lpstr>«Это был князь умный, храбрый, справедливый, богобоязненный, который думал не столько о завоеваниях и победах, сколько о счастье своего народа … Велел переводить священные книги с греческого на славянский язык, заводил училища в городах, вызывал у иностранных государств художников для украшения церквей и дворцов Киевских … Отдаленные государи уважали знаменитого князя и считали за честь быть его союзниками и родственниками …» О ком идет речь? ( 5 б )</vt:lpstr>
      <vt:lpstr>«Откуда есть пошла Русская земля, и кто в Киеве начал первым княжити …» Кому принадлежат слова. Скажите название летописи. ( 4 б )</vt:lpstr>
      <vt:lpstr>Кто изображен на портрете? ( 4 б ) 5 апреля 1242 г. – назовите событие. ( 3 б )</vt:lpstr>
      <vt:lpstr>Кому посвящен памятник? ( 5 б ) Где расположен этот памятник? ( 3 б ) Какое событие произошло 8 сентября 1380 г. и какое значение оно имело для Руси? (4 б )</vt:lpstr>
      <vt:lpstr>Кому посвящен памятник? ( 4 б ) Где расположен? ( 3 б ) С какими событиями на Руси связаны имена этих людей? ( 5 б )</vt:lpstr>
      <vt:lpstr>Назовите настоящее имя Лжедмитрия I. ( 3 б )</vt:lpstr>
      <vt:lpstr>Кто изображен на портрете? ( 3 б )</vt:lpstr>
      <vt:lpstr>Какое событие произошло 27 июня 1709 г. Какое значение оно имело для России? ( 5 б 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</dc:title>
  <dc:creator>Александр</dc:creator>
  <cp:lastModifiedBy>Александр</cp:lastModifiedBy>
  <cp:revision>12</cp:revision>
  <dcterms:created xsi:type="dcterms:W3CDTF">2011-11-26T18:50:22Z</dcterms:created>
  <dcterms:modified xsi:type="dcterms:W3CDTF">2011-11-26T20:48:08Z</dcterms:modified>
</cp:coreProperties>
</file>