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71" autoAdjust="0"/>
  </p:normalViewPr>
  <p:slideViewPr>
    <p:cSldViewPr>
      <p:cViewPr>
        <p:scale>
          <a:sx n="33" d="100"/>
          <a:sy n="33" d="100"/>
        </p:scale>
        <p:origin x="-2442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6F28B-20F8-4681-B10C-BDC7E5045490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389A2-CA23-4387-A1A4-1B54825A77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96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r>
              <a:rPr lang="ru-RU" baseline="0" dirty="0" smtClean="0"/>
              <a:t> России. Александр </a:t>
            </a:r>
            <a:r>
              <a:rPr lang="en-US" baseline="0" dirty="0" smtClean="0"/>
              <a:t>III</a:t>
            </a:r>
            <a:r>
              <a:rPr lang="ru-RU" baseline="0" dirty="0" smtClean="0"/>
              <a:t>, Александр Александрович (1845 – 1894) – российский император (1881 – 1894).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389A2-CA23-4387-A1A4-1B54825A77F2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074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4382-79AB-4747-8378-6276DB9C2498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1F3527-F213-418C-A7BB-A5B57A9956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4382-79AB-4747-8378-6276DB9C2498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3527-F213-418C-A7BB-A5B57A995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4382-79AB-4747-8378-6276DB9C2498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3527-F213-418C-A7BB-A5B57A995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4382-79AB-4747-8378-6276DB9C2498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3527-F213-418C-A7BB-A5B57A995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4382-79AB-4747-8378-6276DB9C2498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3527-F213-418C-A7BB-A5B57A9956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4382-79AB-4747-8378-6276DB9C2498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3527-F213-418C-A7BB-A5B57A995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4382-79AB-4747-8378-6276DB9C2498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3527-F213-418C-A7BB-A5B57A995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4382-79AB-4747-8378-6276DB9C2498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3527-F213-418C-A7BB-A5B57A995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4382-79AB-4747-8378-6276DB9C2498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3527-F213-418C-A7BB-A5B57A9956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4382-79AB-4747-8378-6276DB9C2498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3527-F213-418C-A7BB-A5B57A9956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84382-79AB-4747-8378-6276DB9C2498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3527-F213-418C-A7BB-A5B57A9956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4382-79AB-4747-8378-6276DB9C2498}" type="datetimeFigureOut">
              <a:rPr lang="ru-RU" smtClean="0"/>
              <a:pPr/>
              <a:t>30.08.2014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71F3527-F213-418C-A7BB-A5B57A9956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3571052"/>
            <a:ext cx="2736304" cy="300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461" y="3553796"/>
            <a:ext cx="3893795" cy="318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4468" y="448203"/>
            <a:ext cx="2919269" cy="312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6" name="Picture 2" descr="мария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460592" y="490999"/>
            <a:ext cx="2581458" cy="3080053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>
            <a:softEdge rad="635000"/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93087" y="440524"/>
            <a:ext cx="2127718" cy="298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0752" y="2109728"/>
            <a:ext cx="8215339" cy="2270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>
                <a:gd name="adj" fmla="val 46093"/>
              </a:avLst>
            </a:prstTxWarp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8000" b="1" i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en-US" sz="8000" b="1" i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ru-RU" sz="8000" b="1" i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94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932" y="1196752"/>
            <a:ext cx="4752529" cy="5112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63688" y="135177"/>
            <a:ext cx="57606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1069863"/>
            <a:ext cx="37444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и мировоззрение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государственной деятельности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царствования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политика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политика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глазами современников…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царствования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века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94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548680"/>
            <a:ext cx="3837806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9512" y="258901"/>
            <a:ext cx="475252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III, Александр Александрович (1845 – 1894) – российский император (1881 – 1894) второй сын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императора Александра  II  и императрицы Марии Александровны.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был наследником престола и воспитывался не как император, а как князь, для военной карьеры.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стал наследником престола только в 20 лет, после внезапной смерти своего старшего брата. Началась спешная подготовка Александра Александровича к этой роли. Но, получив в детстве армейское воспитание, наследник имел большую склонность к военным наукам и занимался ими с гораздо большим увлечением, нежели какими-либо иными. Исключение составляла русская история, которую ему преподавал знаменитый учёный С.М. Соловьев. Александр 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возглавил Историческое общество, у него была прекрасная историческая библиотека. Александр 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 трудолюбивым человеком, пытался вникнуть во все проблемы сам, часто посещал государственные учреждения, учебные заведения, воинские части, больницы и приюты. Скромность, прямодушие, трудолюбие и привязанность к семье сочетались у Александра с обострённым чувством ответственности, упорством и здравым смыслом, стальной волей, хотя императору и не хватало некоторой гибкости ума и широкого образования. Император увлекался рыбалкой, охотой, отличался огромным ростом, плотным телосложением, обладал недюжинной физической силой из династии Романовых, носил бороду и простое русское платье. 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3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соловьев 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1107384"/>
            <a:ext cx="2145832" cy="22987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победоносцев 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989890"/>
            <a:ext cx="2232247" cy="24916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грот 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7740" y="1065315"/>
            <a:ext cx="2006387" cy="2340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83768" y="116632"/>
            <a:ext cx="42586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222" y="3375629"/>
            <a:ext cx="83497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0638" algn="just"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Воспитателем его был теоретик самодержавия обер-прокурор святейшего Синода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Петрович Победоносцев (1827 – 1907). Преподавал законоведение будущим императорам Александру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Николаю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Сразу по воцарении Александра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 представил монарху манифест об укреплении  самодержавия. Император должен был сделать выбор между почти либеральной политикой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Лорис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-Меликова и жесткой политикой Победоносцева. Александр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отдал страну в руки К.П. Победоносцева (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</a:rPr>
              <a:t>Победоносцев 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</a:rPr>
              <a:t>— автор манифеста 29 апреля 1881 “О незыблемости самодержавия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</a:rPr>
              <a:t>”).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наставников Александра  были также С. М. Соловьев (история), Я.К. Грот (история литературы). </a:t>
            </a:r>
          </a:p>
        </p:txBody>
      </p:sp>
    </p:spTree>
    <p:extLst>
      <p:ext uri="{BB962C8B-B14F-4D97-AF65-F5344CB8AC3E}">
        <p14:creationId xmlns:p14="http://schemas.microsoft.com/office/powerpoint/2010/main" xmlns="" val="7451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ария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7544" y="1340767"/>
            <a:ext cx="3548035" cy="5025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75856" y="116632"/>
            <a:ext cx="30243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1770" y="115610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525434"/>
            <a:ext cx="43406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октября 1866 года состоялось бракосочетание Александра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Софии Фредерики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Дагмары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(дочери датского короля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королевы Луизы), принявшей  имя Мария Фёдоровна.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3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4043735" cy="6452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4680520" cy="2120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1868 году у супругов родился сын Николай (будущий российский император Николай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в 1871 году – Георгий, в 1875 году – дочь Ксения, в1878 году – сын Михаил, в1882 году – дочь Ольга.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564904"/>
            <a:ext cx="3168352" cy="4076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824" y="2708921"/>
            <a:ext cx="273630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105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454611"/>
            <a:ext cx="3850863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624" y="454611"/>
            <a:ext cx="4248472" cy="3161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05493" y="3861048"/>
            <a:ext cx="44869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семейной жизни Александр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крут, причем доставалось не только женщинам и детям, но и Великим Князьям. В глазах общества он пользовался репутацией примерного семьянина и человека с гуманными и либеральными взглядами. Наследник жил довольно замкнутой семейной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жизнью, очень любил свою жену, обожал детей.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3470152"/>
            <a:ext cx="3816424" cy="306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490" y="268996"/>
            <a:ext cx="4527032" cy="306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429" y="3470152"/>
            <a:ext cx="4545980" cy="3069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76056" y="671560"/>
            <a:ext cx="3816424" cy="2264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любил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историей,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собиранием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исторических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памятников, особенно связанных с патриотическими воспоминаниями, и изучением русской художественной старины.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8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399" y="1412776"/>
            <a:ext cx="3070225" cy="461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739" y="188640"/>
            <a:ext cx="87845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И МИРОВОЗРЕНИЕ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1700808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4000" algn="just">
              <a:lnSpc>
                <a:spcPct val="150000"/>
              </a:lnSpc>
              <a:defRPr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III был набожен, отличался бережливостью, досуг проводил в семейном кругу. Интересовался музыкой, живописью. В реформах своего отца видел негативные аспекты — рост бюрократии, тяжелое положение народа, подражание западным образцам. </a:t>
            </a:r>
          </a:p>
        </p:txBody>
      </p:sp>
    </p:spTree>
    <p:extLst>
      <p:ext uri="{BB962C8B-B14F-4D97-AF65-F5344CB8AC3E}">
        <p14:creationId xmlns:p14="http://schemas.microsoft.com/office/powerpoint/2010/main" xmlns="" val="4743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999</TotalTime>
  <Words>549</Words>
  <Application>Microsoft Office PowerPoint</Application>
  <PresentationFormat>Экран (4:3)</PresentationFormat>
  <Paragraphs>24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Аптека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83</cp:revision>
  <dcterms:created xsi:type="dcterms:W3CDTF">2013-10-18T10:10:21Z</dcterms:created>
  <dcterms:modified xsi:type="dcterms:W3CDTF">2014-08-30T05:22:11Z</dcterms:modified>
</cp:coreProperties>
</file>