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8" r:id="rId3"/>
    <p:sldId id="260" r:id="rId4"/>
    <p:sldId id="262" r:id="rId5"/>
    <p:sldId id="264" r:id="rId6"/>
    <p:sldId id="266" r:id="rId7"/>
    <p:sldId id="268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33" d="100"/>
          <a:sy n="33" d="100"/>
        </p:scale>
        <p:origin x="-2436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2BF1-4A86-4100-B229-4A96E23F0045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42B19-E871-42D9-A689-5EBDD59801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2BF1-4A86-4100-B229-4A96E23F0045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42B19-E871-42D9-A689-5EBDD59801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2BF1-4A86-4100-B229-4A96E23F0045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42B19-E871-42D9-A689-5EBDD59801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2BF1-4A86-4100-B229-4A96E23F0045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42B19-E871-42D9-A689-5EBDD59801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2BF1-4A86-4100-B229-4A96E23F0045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42B19-E871-42D9-A689-5EBDD59801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2BF1-4A86-4100-B229-4A96E23F0045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42B19-E871-42D9-A689-5EBDD59801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2BF1-4A86-4100-B229-4A96E23F0045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42B19-E871-42D9-A689-5EBDD59801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2BF1-4A86-4100-B229-4A96E23F0045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42B19-E871-42D9-A689-5EBDD59801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2BF1-4A86-4100-B229-4A96E23F0045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42B19-E871-42D9-A689-5EBDD59801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2BF1-4A86-4100-B229-4A96E23F0045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42B19-E871-42D9-A689-5EBDD59801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2BF1-4A86-4100-B229-4A96E23F0045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42B19-E871-42D9-A689-5EBDD59801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62BF1-4A86-4100-B229-4A96E23F0045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42B19-E871-42D9-A689-5EBDD598010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8024" y="836712"/>
            <a:ext cx="3986212" cy="5214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95536" y="1579022"/>
            <a:ext cx="4104456" cy="3730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54000" algn="just">
              <a:lnSpc>
                <a:spcPct val="150000"/>
              </a:lnSpc>
              <a:defRPr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испытывал неприязнь к либерализму и интеллигенции. Эти взгляды подкреплялись впечатлениями от быта и нравов высших сфер (многолетняя связь его отца с княжной Е. М. Долгоруковой, коррупция в правительственных кругах и др.)</a:t>
            </a:r>
          </a:p>
        </p:txBody>
      </p:sp>
    </p:spTree>
    <p:extLst>
      <p:ext uri="{BB962C8B-B14F-4D97-AF65-F5344CB8AC3E}">
        <p14:creationId xmlns:p14="http://schemas.microsoft.com/office/powerpoint/2010/main" xmlns="" val="429392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268760"/>
            <a:ext cx="3424576" cy="438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40097" y="188640"/>
            <a:ext cx="84914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ГОСУДАРСТВЕННОЙ ДЕЯТЕЛЬНОСТИ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62972" y="760512"/>
            <a:ext cx="4968552" cy="6038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225" algn="just">
              <a:lnSpc>
                <a:spcPct val="150000"/>
              </a:lnSpc>
              <a:defRPr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состоял наказным атаманом казачьих войск, занимал ряд военных должностей. </a:t>
            </a:r>
          </a:p>
          <a:p>
            <a:pPr indent="22225" algn="just">
              <a:lnSpc>
                <a:spcPct val="150000"/>
              </a:lnSpc>
              <a:defRPr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1868 году —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 Государственного совета и Комитета министров. </a:t>
            </a:r>
          </a:p>
          <a:p>
            <a:pPr indent="22225" algn="just">
              <a:lnSpc>
                <a:spcPct val="150000"/>
              </a:lnSpc>
              <a:defRPr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русско-турецкой войне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1877 – 1878 годах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командовал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Рущукским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отрядом в Болгарии. </a:t>
            </a:r>
          </a:p>
          <a:p>
            <a:pPr indent="22225" algn="just">
              <a:lnSpc>
                <a:spcPct val="150000"/>
              </a:lnSpc>
              <a:defRPr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Участвовал в создании Добровольного флота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судоходной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компании, призванной содействовать внешнеэкономической политике правительства. </a:t>
            </a:r>
          </a:p>
        </p:txBody>
      </p:sp>
    </p:spTree>
    <p:extLst>
      <p:ext uri="{BB962C8B-B14F-4D97-AF65-F5344CB8AC3E}">
        <p14:creationId xmlns:p14="http://schemas.microsoft.com/office/powerpoint/2010/main" xmlns="" val="212635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511" y="1340768"/>
            <a:ext cx="35306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186209"/>
            <a:ext cx="79851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ЦАРСТВОВАНИЯ</a:t>
            </a:r>
            <a:endParaRPr lang="ru-RU" sz="48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440423"/>
            <a:ext cx="48965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225"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царствования Александра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содержала две основные идеи – жесточайшее подавление любых противников власти и очищение государства от «чуждых» западных влияний, возвращение к русским основам – самодержавию, православию, народности. 4 марта 1881 года в депешах русским послам император подчёркивал, что желает сохранить мир со всеми державами и сосредоточить всё внимание на внутренних делах. </a:t>
            </a:r>
          </a:p>
          <a:p>
            <a:pPr indent="22225"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правления характеризовалось ужесточением административных репрессий и цензуры:</a:t>
            </a:r>
          </a:p>
          <a:p>
            <a:pPr indent="22225"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мерах к охранению государственной безопасности (1881); </a:t>
            </a:r>
          </a:p>
          <a:p>
            <a:pPr indent="22225"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о печати(1882). </a:t>
            </a:r>
          </a:p>
        </p:txBody>
      </p:sp>
    </p:spTree>
    <p:extLst>
      <p:ext uri="{BB962C8B-B14F-4D97-AF65-F5344CB8AC3E}">
        <p14:creationId xmlns:p14="http://schemas.microsoft.com/office/powerpoint/2010/main" xmlns="" val="408421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3717032"/>
            <a:ext cx="4267200" cy="291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16" y="3717032"/>
            <a:ext cx="4267200" cy="291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55576" y="548680"/>
            <a:ext cx="7776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225" algn="just">
              <a:lnSpc>
                <a:spcPct val="150000"/>
              </a:lnSpc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80-х годах репрессиями удалось подавить движение, «Народную волю».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же время принят ряд мер, облегчающих положение народа в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обществе:</a:t>
            </a:r>
          </a:p>
          <a:p>
            <a:pPr indent="22225" algn="just">
              <a:lnSpc>
                <a:spcPct val="150000"/>
              </a:lnSpc>
              <a:defRPr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обязательного выкупа и снижение выкупных платежей. </a:t>
            </a:r>
          </a:p>
          <a:p>
            <a:pPr indent="22225" algn="just">
              <a:lnSpc>
                <a:spcPct val="150000"/>
              </a:lnSpc>
              <a:defRPr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Крестьянского банка.</a:t>
            </a:r>
          </a:p>
          <a:p>
            <a:pPr indent="22225" algn="just">
              <a:lnSpc>
                <a:spcPct val="150000"/>
              </a:lnSpc>
              <a:defRPr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Поэтапная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отмена подушной подати.</a:t>
            </a:r>
          </a:p>
        </p:txBody>
      </p:sp>
    </p:spTree>
    <p:extLst>
      <p:ext uri="{BB962C8B-B14F-4D97-AF65-F5344CB8AC3E}">
        <p14:creationId xmlns:p14="http://schemas.microsoft.com/office/powerpoint/2010/main" xmlns="" val="138755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417" y="548680"/>
            <a:ext cx="2268367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0193" y="548680"/>
            <a:ext cx="2324100" cy="273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00" y="548679"/>
            <a:ext cx="238125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9417" y="3501008"/>
            <a:ext cx="2268367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Игнатьев Николай Павлович,</a:t>
            </a:r>
          </a:p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 внутренних дел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90193" y="3501008"/>
            <a:ext cx="2324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Бунге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Николай Христофорович, министр финансов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72200" y="3501008"/>
            <a:ext cx="238125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Толстой Дмитрий Андреевич,</a:t>
            </a:r>
          </a:p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 внутренних дел и шеф жандармов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9417" y="5044534"/>
            <a:ext cx="839403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Внутриполитический курс Александра </a:t>
            </a:r>
            <a:r>
              <a:rPr lang="en-US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выразился в проведении мер, направленных на ограничение реформ 60-70-х гг. и поэтому получивших название </a:t>
            </a:r>
            <a:endParaRPr lang="ru-RU" b="1" i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b="1" i="1" u="sng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b="1" i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контрреформы".</a:t>
            </a:r>
            <a:r>
              <a:rPr lang="ru-RU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84780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556792"/>
            <a:ext cx="3759200" cy="4775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86821" y="116632"/>
            <a:ext cx="8570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ВНУТРЕНЯЯ ПОЛИТИКА</a:t>
            </a:r>
            <a:endParaRPr lang="ru-RU" sz="54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99840" y="1128236"/>
            <a:ext cx="502577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апреля 1881 г.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манифест о незыблемости  самодержавия.</a:t>
            </a:r>
          </a:p>
          <a:p>
            <a:pPr algn="just"/>
            <a:r>
              <a:rPr lang="ru-RU" sz="1600" b="1" i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августа 1881 г.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манифест об усиленной и чрезвычайной охране.</a:t>
            </a:r>
          </a:p>
          <a:p>
            <a:pPr algn="just"/>
            <a:r>
              <a:rPr lang="ru-RU" sz="1600" b="1" i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декабря 1881 г.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закон о прекращении временно обязанных отношений крестьян с помещиками и об обязательном выкупе крестьянами наделов. (Закон начал действовать с 1 января 1883 года.)</a:t>
            </a:r>
          </a:p>
          <a:p>
            <a:pPr algn="just"/>
            <a:r>
              <a:rPr lang="ru-RU" sz="1600" b="1" i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1881 г.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 Криворожье началась разработка руд.</a:t>
            </a:r>
          </a:p>
          <a:p>
            <a:pPr algn="just"/>
            <a:r>
              <a:rPr lang="ru-RU" sz="1600" b="1" i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1882 г.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началась отмена подушной подати (в Европейской части России она завершилась в 1887 г., в Сибири – в 1899 г.)</a:t>
            </a:r>
          </a:p>
          <a:p>
            <a:pPr algn="just"/>
            <a:r>
              <a:rPr lang="ru-RU" sz="1600" b="1" i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1882 г.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учреждён Крестьянский поземельный банк (банк предоставлял льготные кредиты для покупки земель, была облегчена аренда государственных земель).</a:t>
            </a:r>
          </a:p>
          <a:p>
            <a:pPr algn="just"/>
            <a:r>
              <a:rPr lang="ru-RU" sz="1600" b="1" i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1882 г.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издан закон об ограничении труда малолетних на промышленных предприятиях (до 12 лет запрещавший труд детей, от 12 до 15 лет – 8 часов).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i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1882 г.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учреждена фабричная инспекция (для надзора за исполнением закона).</a:t>
            </a:r>
          </a:p>
        </p:txBody>
      </p:sp>
    </p:spTree>
    <p:extLst>
      <p:ext uri="{BB962C8B-B14F-4D97-AF65-F5344CB8AC3E}">
        <p14:creationId xmlns:p14="http://schemas.microsoft.com/office/powerpoint/2010/main" xmlns="" val="47844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1" y="836712"/>
            <a:ext cx="3384376" cy="5072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749490" y="248811"/>
            <a:ext cx="518457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1882 г.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 Москве проведена Всероссийская выставка.</a:t>
            </a:r>
          </a:p>
          <a:p>
            <a:pPr algn="just"/>
            <a:r>
              <a:rPr lang="ru-RU" sz="1600" b="1" i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единства государства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(главная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национальной и религиозной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политики: особую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суровость обер-прокурор Синода проявлял к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сектантам,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преследованиям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подвергались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буддисты, суровым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отношение к приверженцам иудаизма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1882 г. – евреям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запрещено селиться вне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городов,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запрещено приобретать имущество в сельской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местности.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1887 г. – установлена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процентная норма студентов – евреев.</a:t>
            </a:r>
          </a:p>
          <a:p>
            <a:pPr algn="just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1891 г. – был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 указ о выселении евреев, незаконно проживавших в Москве и Московской губернии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Полякам-католикам – был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 доступ к государственным должностям в Царстве Польском и Западном крае.</a:t>
            </a:r>
          </a:p>
          <a:p>
            <a:pPr algn="just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неприкосновенности остались мусульманская религия и мусульманские суды</a:t>
            </a:r>
            <a:r>
              <a:rPr lang="ru-RU" sz="1600" i="1" dirty="0" smtClean="0">
                <a:latin typeface="Bookman Old Style" pitchFamily="18" charset="0"/>
              </a:rPr>
              <a:t>.</a:t>
            </a:r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i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1884 г.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издан новый Университетский устав, который ликвидировал университетскую автономию.</a:t>
            </a:r>
          </a:p>
          <a:p>
            <a:pPr algn="just"/>
            <a:r>
              <a:rPr lang="ru-RU" sz="1600" b="1" i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1884 г.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i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в России была произведена «чистка» библиотек. 133 </a:t>
            </a:r>
            <a:r>
              <a:rPr lang="ru-RU" sz="1600" b="1" i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названия книг, журналов были изъяты из библиотек как «недопустимые к обращению</a:t>
            </a:r>
            <a:r>
              <a:rPr lang="ru-RU" sz="1600" b="1" i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i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1885 г.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закон об ограничении ночной работы женщин и подростков.</a:t>
            </a:r>
          </a:p>
        </p:txBody>
      </p:sp>
    </p:spTree>
    <p:extLst>
      <p:ext uri="{BB962C8B-B14F-4D97-AF65-F5344CB8AC3E}">
        <p14:creationId xmlns:p14="http://schemas.microsoft.com/office/powerpoint/2010/main" xmlns="" val="71786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124744"/>
            <a:ext cx="3960440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139952" y="476672"/>
            <a:ext cx="475252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1885 г.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 Орехово-Зуеве  произошла Морозовская стачка. </a:t>
            </a:r>
          </a:p>
          <a:p>
            <a:pPr algn="just"/>
            <a:r>
              <a:rPr lang="ru-RU" sz="16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1885 г.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учреждён Дворянский земельный банк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i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i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6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1887 г.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совершена попытка покушения на Александра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i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i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1889 </a:t>
            </a:r>
            <a:r>
              <a:rPr lang="ru-RU" sz="16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принят закон о переселенческой политике (Разрешение на переселение давало только МВД. Переселенцы освобождались на 3 года от податей и воинской повинности. Переселенцам предоставлялись небольшие денежные пособия).</a:t>
            </a:r>
          </a:p>
          <a:p>
            <a:pPr algn="just"/>
            <a:r>
              <a:rPr lang="ru-RU" sz="16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июля 1889 г.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издан закон о земских участковых начальниках.</a:t>
            </a:r>
          </a:p>
          <a:p>
            <a:pPr algn="just"/>
            <a:r>
              <a:rPr lang="ru-RU" sz="16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июня 1890 г.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издано «Положение о губернских и уездных земских учреждениях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600" b="1" i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i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1890 </a:t>
            </a:r>
            <a:r>
              <a:rPr lang="ru-RU" sz="16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новое положение о земских учреждениях  (земская контрреформа).</a:t>
            </a:r>
          </a:p>
          <a:p>
            <a:pPr algn="just"/>
            <a:r>
              <a:rPr lang="ru-RU" sz="16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1891 г.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началось строительство Великой сибирской железной дороги.</a:t>
            </a:r>
          </a:p>
          <a:p>
            <a:pPr algn="just"/>
            <a:r>
              <a:rPr lang="ru-RU" sz="16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1891 -1892 гг.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 21 губернии разразился голод.</a:t>
            </a:r>
          </a:p>
          <a:p>
            <a:pPr algn="just"/>
            <a:r>
              <a:rPr lang="ru-RU" sz="16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1892 г.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вышло новое городское положение (так называемая «городская контрреформа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  <a:endParaRPr lang="ru-RU" sz="1600" b="1" i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i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1892 </a:t>
            </a:r>
            <a:r>
              <a:rPr lang="ru-RU" sz="16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 Ташкенте вспыхнул «холерный бунт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xmlns="" val="110676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755</Words>
  <Application>Microsoft Office PowerPoint</Application>
  <PresentationFormat>Экран (4:3)</PresentationFormat>
  <Paragraphs>52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2014-08-30T05:16:30Z</dcterms:created>
  <dcterms:modified xsi:type="dcterms:W3CDTF">2014-08-30T05:22:57Z</dcterms:modified>
</cp:coreProperties>
</file>