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7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2B9C-A6BD-4EEF-9704-9B3B0CC914A3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179C-AD45-4D95-B023-AB1CDE8322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2B9C-A6BD-4EEF-9704-9B3B0CC914A3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179C-AD45-4D95-B023-AB1CDE8322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2B9C-A6BD-4EEF-9704-9B3B0CC914A3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179C-AD45-4D95-B023-AB1CDE8322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2B9C-A6BD-4EEF-9704-9B3B0CC914A3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179C-AD45-4D95-B023-AB1CDE8322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2B9C-A6BD-4EEF-9704-9B3B0CC914A3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179C-AD45-4D95-B023-AB1CDE8322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2B9C-A6BD-4EEF-9704-9B3B0CC914A3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179C-AD45-4D95-B023-AB1CDE8322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2B9C-A6BD-4EEF-9704-9B3B0CC914A3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179C-AD45-4D95-B023-AB1CDE8322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2B9C-A6BD-4EEF-9704-9B3B0CC914A3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179C-AD45-4D95-B023-AB1CDE8322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2B9C-A6BD-4EEF-9704-9B3B0CC914A3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179C-AD45-4D95-B023-AB1CDE8322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2B9C-A6BD-4EEF-9704-9B3B0CC914A3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179C-AD45-4D95-B023-AB1CDE8322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2B9C-A6BD-4EEF-9704-9B3B0CC914A3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179C-AD45-4D95-B023-AB1CDE8322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82B9C-A6BD-4EEF-9704-9B3B0CC914A3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6179C-AD45-4D95-B023-AB1CDE83222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«Семья как малая группа».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1. </a:t>
            </a:r>
            <a:r>
              <a:rPr lang="ru-RU" b="1" dirty="0"/>
              <a:t>Особенности семьи как малой группы. </a:t>
            </a:r>
          </a:p>
          <a:p>
            <a:r>
              <a:rPr lang="ru-RU" b="1" dirty="0"/>
              <a:t>2. Психология семейных отношений. </a:t>
            </a:r>
          </a:p>
          <a:p>
            <a:r>
              <a:rPr lang="ru-RU" b="1" dirty="0"/>
              <a:t>3. Тендерное поведение. </a:t>
            </a:r>
          </a:p>
          <a:p>
            <a:r>
              <a:rPr lang="ru-RU" b="1" dirty="0"/>
              <a:t>4. Воспитание в семье.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ru-RU" dirty="0" err="1" smtClean="0"/>
              <a:t>емья</a:t>
            </a:r>
            <a:r>
              <a:rPr lang="en-US" dirty="0" smtClean="0"/>
              <a:t> 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ru-RU" dirty="0" smtClean="0"/>
              <a:t>это </a:t>
            </a:r>
            <a:r>
              <a:rPr lang="ru-RU" dirty="0"/>
              <a:t>социальная общность, члены которой связаны брачными узами или родственными отношениями, общим бытом и взаимной ответственностью.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Особенности семьи как малой группы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</a:t>
            </a:r>
            <a:r>
              <a:rPr lang="ru-RU" dirty="0" smtClean="0"/>
              <a:t>Семья </a:t>
            </a:r>
            <a:r>
              <a:rPr lang="ru-RU" dirty="0"/>
              <a:t>- это союз людей, объединенных любовью, общностью интересов, взаимовыручкой и взаимным пониманием проблем и радостей друг </a:t>
            </a:r>
            <a:r>
              <a:rPr lang="ru-RU" dirty="0" smtClean="0"/>
              <a:t>друга</a:t>
            </a:r>
            <a:endParaRPr lang="en-US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643314"/>
            <a:ext cx="8358245" cy="321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СЕМЕЙ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72700"/>
            <a:ext cx="9429783" cy="508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ФУНКЦИИ СЕМЬИ.</a:t>
            </a: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428736"/>
            <a:ext cx="9144000" cy="542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Психология семейных отношений 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14420"/>
          </a:xfrm>
        </p:spPr>
        <p:txBody>
          <a:bodyPr/>
          <a:lstStyle/>
          <a:p>
            <a:pPr algn="r">
              <a:buNone/>
            </a:pPr>
            <a:r>
              <a:rPr lang="ru-RU" dirty="0"/>
              <a:t>«Нет ничего проще семьи, нет ничего сложнее семьи».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214346" y="2786058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/>
              <a:t>Спектр  семейных взаимоотношений</a:t>
            </a:r>
            <a:endParaRPr lang="ru-RU" sz="40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3754874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муж - жена;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родители - дети;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дети -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дети - бабушка (дедушка);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супружеская семья - родительская семья и т. д.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Гендерное</a:t>
            </a:r>
            <a:r>
              <a:rPr lang="ru-RU" dirty="0"/>
              <a:t> поведение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1"/>
            <a:ext cx="9144000" cy="290037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b="1" u="sng" dirty="0" err="1" smtClean="0"/>
              <a:t>Гендерные</a:t>
            </a:r>
            <a:r>
              <a:rPr lang="ru-RU" b="1" u="sng" dirty="0" smtClean="0"/>
              <a:t> </a:t>
            </a:r>
            <a:r>
              <a:rPr lang="ru-RU" b="1" u="sng" dirty="0"/>
              <a:t>роли </a:t>
            </a:r>
            <a:r>
              <a:rPr lang="ru-RU" dirty="0"/>
              <a:t>-нормативные предписания и ожидания «правильному мужскому или женскому поведению</a:t>
            </a:r>
            <a:r>
              <a:rPr lang="ru-RU" dirty="0" smtClean="0"/>
              <a:t>». </a:t>
            </a:r>
          </a:p>
          <a:p>
            <a:pPr>
              <a:buNone/>
            </a:pPr>
            <a:r>
              <a:rPr lang="ru-RU" dirty="0" smtClean="0"/>
              <a:t>     Выполнение </a:t>
            </a:r>
            <a:r>
              <a:rPr lang="ru-RU" dirty="0"/>
              <a:t>соответствующей тендерной роли обусловливает </a:t>
            </a:r>
            <a:r>
              <a:rPr lang="ru-RU" b="1" i="1" dirty="0" err="1"/>
              <a:t>гендерное</a:t>
            </a:r>
            <a:r>
              <a:rPr lang="ru-RU" b="1" i="1" dirty="0"/>
              <a:t> поведение индивида.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714480" y="4286256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err="1"/>
              <a:t>Г</a:t>
            </a:r>
            <a:r>
              <a:rPr lang="ru-RU" sz="3600" b="1" dirty="0" err="1" smtClean="0"/>
              <a:t>ендерные</a:t>
            </a:r>
            <a:r>
              <a:rPr lang="ru-RU" sz="3600" b="1" dirty="0" smtClean="0"/>
              <a:t> </a:t>
            </a:r>
            <a:r>
              <a:rPr lang="ru-RU" sz="3600" b="1" dirty="0"/>
              <a:t>различия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Воспитание в семье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Семейное воспитание — осознанное влияние на формирование личности детей, предпринимаемое старшими членами семьи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643314"/>
            <a:ext cx="9143999" cy="321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Задание для группы «Родители» </a:t>
            </a:r>
          </a:p>
          <a:p>
            <a:r>
              <a:rPr lang="ru-RU" dirty="0"/>
              <a:t>Составьте портрет идеального ребенка, т. е. наделите его чертами, которые вам представляются наиболее важными в детях. </a:t>
            </a:r>
          </a:p>
          <a:p>
            <a:r>
              <a:rPr lang="ru-RU" dirty="0"/>
              <a:t>Задание для группы «Молодежь» </a:t>
            </a:r>
          </a:p>
          <a:p>
            <a:r>
              <a:rPr lang="ru-RU" dirty="0"/>
              <a:t>Составьте портрет идеального родителя, т. е. наделите его чертами, которые вам представляются наиболее важными в родителях. Оформите свою работу на плакате</a:t>
            </a:r>
            <a:r>
              <a:rPr lang="ru-RU"/>
              <a:t>.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243</Words>
  <Application>Microsoft Office PowerPoint</Application>
  <PresentationFormat>Экран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«Семья как малая группа». </vt:lpstr>
      <vt:lpstr>Cемья -</vt:lpstr>
      <vt:lpstr>Особенности семьи как малой группы</vt:lpstr>
      <vt:lpstr>ВИДЫ СЕМЕЙ</vt:lpstr>
      <vt:lpstr>ФУНКЦИИ СЕМЬИ.</vt:lpstr>
      <vt:lpstr>Психология семейных отношений  </vt:lpstr>
      <vt:lpstr>Гендерное поведение</vt:lpstr>
      <vt:lpstr>Воспитание в семье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«Семья как малая группа». </dc:title>
  <dc:creator>Admin</dc:creator>
  <cp:lastModifiedBy>Admin</cp:lastModifiedBy>
  <cp:revision>2</cp:revision>
  <dcterms:created xsi:type="dcterms:W3CDTF">2013-05-13T09:21:51Z</dcterms:created>
  <dcterms:modified xsi:type="dcterms:W3CDTF">2013-05-13T09:36:16Z</dcterms:modified>
</cp:coreProperties>
</file>