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71" r:id="rId7"/>
    <p:sldId id="261" r:id="rId8"/>
    <p:sldId id="263" r:id="rId9"/>
    <p:sldId id="262" r:id="rId10"/>
    <p:sldId id="264" r:id="rId11"/>
    <p:sldId id="265" r:id="rId12"/>
    <p:sldId id="267" r:id="rId13"/>
    <p:sldId id="268" r:id="rId14"/>
    <p:sldId id="269" r:id="rId15"/>
    <p:sldId id="270" r:id="rId16"/>
    <p:sldId id="272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354C7-452C-40C1-AEDC-CE29121DCBF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B57675-0388-4F56-8E4A-4D3843B1D293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Вижу задачу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8C780CD7-AE79-4ED2-B543-74825DB6A134}" type="parTrans" cxnId="{6ADBF65D-60BC-4E64-9D7E-B27D3BFD7057}">
      <dgm:prSet/>
      <dgm:spPr/>
      <dgm:t>
        <a:bodyPr/>
        <a:lstStyle/>
        <a:p>
          <a:endParaRPr lang="ru-RU"/>
        </a:p>
      </dgm:t>
    </dgm:pt>
    <dgm:pt modelId="{860E36DF-033D-45FB-B4BA-BC5D9AB6AECB}" type="sibTrans" cxnId="{6ADBF65D-60BC-4E64-9D7E-B27D3BFD7057}">
      <dgm:prSet/>
      <dgm:spPr/>
      <dgm:t>
        <a:bodyPr/>
        <a:lstStyle/>
        <a:p>
          <a:endParaRPr lang="ru-RU"/>
        </a:p>
      </dgm:t>
    </dgm:pt>
    <dgm:pt modelId="{A99F39F1-790E-42AB-B9DB-CB1E4C712228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Знаю приемы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641F0170-14A6-4556-911E-15676FCF3AAD}" type="parTrans" cxnId="{3F47C2AF-F462-490C-8208-938981D710E1}">
      <dgm:prSet/>
      <dgm:spPr/>
      <dgm:t>
        <a:bodyPr/>
        <a:lstStyle/>
        <a:p>
          <a:endParaRPr lang="ru-RU"/>
        </a:p>
      </dgm:t>
    </dgm:pt>
    <dgm:pt modelId="{64E05F0E-A1AF-4D44-A1D6-EA545D1A0F17}" type="sibTrans" cxnId="{3F47C2AF-F462-490C-8208-938981D710E1}">
      <dgm:prSet/>
      <dgm:spPr/>
      <dgm:t>
        <a:bodyPr/>
        <a:lstStyle/>
        <a:p>
          <a:endParaRPr lang="ru-RU"/>
        </a:p>
      </dgm:t>
    </dgm:pt>
    <dgm:pt modelId="{B890B7F0-9679-4E54-9808-D785D6D4C5F1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Выбираю рациональный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F0BA7D46-5EFE-4829-B7B1-7CC91EFB2865}" type="parTrans" cxnId="{C7FBDE62-0C21-4016-B5A6-476B0AFACA5C}">
      <dgm:prSet/>
      <dgm:spPr/>
      <dgm:t>
        <a:bodyPr/>
        <a:lstStyle/>
        <a:p>
          <a:endParaRPr lang="ru-RU"/>
        </a:p>
      </dgm:t>
    </dgm:pt>
    <dgm:pt modelId="{FCEBACE1-1B92-4F45-954D-998AB52028E8}" type="sibTrans" cxnId="{C7FBDE62-0C21-4016-B5A6-476B0AFACA5C}">
      <dgm:prSet/>
      <dgm:spPr/>
      <dgm:t>
        <a:bodyPr/>
        <a:lstStyle/>
        <a:p>
          <a:endParaRPr lang="ru-RU"/>
        </a:p>
      </dgm:t>
    </dgm:pt>
    <dgm:pt modelId="{FA8E2A08-49ED-43F3-8F14-910438EAE614}" type="pres">
      <dgm:prSet presAssocID="{09A354C7-452C-40C1-AEDC-CE29121DCB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8BD09B-A7C4-41AE-B044-6C34A3657509}" type="pres">
      <dgm:prSet presAssocID="{B890B7F0-9679-4E54-9808-D785D6D4C5F1}" presName="boxAndChildren" presStyleCnt="0"/>
      <dgm:spPr/>
    </dgm:pt>
    <dgm:pt modelId="{A55D95F8-B843-4DED-A3E7-84ECBB04EFA0}" type="pres">
      <dgm:prSet presAssocID="{B890B7F0-9679-4E54-9808-D785D6D4C5F1}" presName="parentTextBox" presStyleLbl="node1" presStyleIdx="0" presStyleCnt="3"/>
      <dgm:spPr/>
      <dgm:t>
        <a:bodyPr/>
        <a:lstStyle/>
        <a:p>
          <a:endParaRPr lang="ru-RU"/>
        </a:p>
      </dgm:t>
    </dgm:pt>
    <dgm:pt modelId="{5AC98E02-9E06-4B39-A88A-63334068ECA8}" type="pres">
      <dgm:prSet presAssocID="{64E05F0E-A1AF-4D44-A1D6-EA545D1A0F17}" presName="sp" presStyleCnt="0"/>
      <dgm:spPr/>
    </dgm:pt>
    <dgm:pt modelId="{314B8224-A53F-4CA5-94F4-2B7B40544567}" type="pres">
      <dgm:prSet presAssocID="{A99F39F1-790E-42AB-B9DB-CB1E4C712228}" presName="arrowAndChildren" presStyleCnt="0"/>
      <dgm:spPr/>
    </dgm:pt>
    <dgm:pt modelId="{2D748150-21BF-4C86-AC2B-3395DA1E9207}" type="pres">
      <dgm:prSet presAssocID="{A99F39F1-790E-42AB-B9DB-CB1E4C71222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5D9AEA9-07ED-4C82-AA2D-68C233B7DAA9}" type="pres">
      <dgm:prSet presAssocID="{860E36DF-033D-45FB-B4BA-BC5D9AB6AECB}" presName="sp" presStyleCnt="0"/>
      <dgm:spPr/>
    </dgm:pt>
    <dgm:pt modelId="{D2414C11-641B-4CC8-BE43-25834444586F}" type="pres">
      <dgm:prSet presAssocID="{7BB57675-0388-4F56-8E4A-4D3843B1D293}" presName="arrowAndChildren" presStyleCnt="0"/>
      <dgm:spPr/>
    </dgm:pt>
    <dgm:pt modelId="{12BFC3DB-6686-4648-9EA7-40805006D123}" type="pres">
      <dgm:prSet presAssocID="{7BB57675-0388-4F56-8E4A-4D3843B1D293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C7FBDE62-0C21-4016-B5A6-476B0AFACA5C}" srcId="{09A354C7-452C-40C1-AEDC-CE29121DCBF4}" destId="{B890B7F0-9679-4E54-9808-D785D6D4C5F1}" srcOrd="2" destOrd="0" parTransId="{F0BA7D46-5EFE-4829-B7B1-7CC91EFB2865}" sibTransId="{FCEBACE1-1B92-4F45-954D-998AB52028E8}"/>
    <dgm:cxn modelId="{EE3BDB2E-B5F4-423D-B9F1-74E495C7D071}" type="presOf" srcId="{7BB57675-0388-4F56-8E4A-4D3843B1D293}" destId="{12BFC3DB-6686-4648-9EA7-40805006D123}" srcOrd="0" destOrd="0" presId="urn:microsoft.com/office/officeart/2005/8/layout/process4"/>
    <dgm:cxn modelId="{6ADBF65D-60BC-4E64-9D7E-B27D3BFD7057}" srcId="{09A354C7-452C-40C1-AEDC-CE29121DCBF4}" destId="{7BB57675-0388-4F56-8E4A-4D3843B1D293}" srcOrd="0" destOrd="0" parTransId="{8C780CD7-AE79-4ED2-B543-74825DB6A134}" sibTransId="{860E36DF-033D-45FB-B4BA-BC5D9AB6AECB}"/>
    <dgm:cxn modelId="{8853586D-C3B8-418F-BB62-7408DAD56B39}" type="presOf" srcId="{09A354C7-452C-40C1-AEDC-CE29121DCBF4}" destId="{FA8E2A08-49ED-43F3-8F14-910438EAE614}" srcOrd="0" destOrd="0" presId="urn:microsoft.com/office/officeart/2005/8/layout/process4"/>
    <dgm:cxn modelId="{3F47C2AF-F462-490C-8208-938981D710E1}" srcId="{09A354C7-452C-40C1-AEDC-CE29121DCBF4}" destId="{A99F39F1-790E-42AB-B9DB-CB1E4C712228}" srcOrd="1" destOrd="0" parTransId="{641F0170-14A6-4556-911E-15676FCF3AAD}" sibTransId="{64E05F0E-A1AF-4D44-A1D6-EA545D1A0F17}"/>
    <dgm:cxn modelId="{5FF5945C-72DF-46DA-8244-260322A29D1A}" type="presOf" srcId="{B890B7F0-9679-4E54-9808-D785D6D4C5F1}" destId="{A55D95F8-B843-4DED-A3E7-84ECBB04EFA0}" srcOrd="0" destOrd="0" presId="urn:microsoft.com/office/officeart/2005/8/layout/process4"/>
    <dgm:cxn modelId="{63BE3043-0F9F-4DEA-80DA-B241EDB6EFEB}" type="presOf" srcId="{A99F39F1-790E-42AB-B9DB-CB1E4C712228}" destId="{2D748150-21BF-4C86-AC2B-3395DA1E9207}" srcOrd="0" destOrd="0" presId="urn:microsoft.com/office/officeart/2005/8/layout/process4"/>
    <dgm:cxn modelId="{2C98D238-ECA6-40BA-A7A1-90199D1B4077}" type="presParOf" srcId="{FA8E2A08-49ED-43F3-8F14-910438EAE614}" destId="{CC8BD09B-A7C4-41AE-B044-6C34A3657509}" srcOrd="0" destOrd="0" presId="urn:microsoft.com/office/officeart/2005/8/layout/process4"/>
    <dgm:cxn modelId="{2D55A114-D003-42D9-BBAC-23952DF2E339}" type="presParOf" srcId="{CC8BD09B-A7C4-41AE-B044-6C34A3657509}" destId="{A55D95F8-B843-4DED-A3E7-84ECBB04EFA0}" srcOrd="0" destOrd="0" presId="urn:microsoft.com/office/officeart/2005/8/layout/process4"/>
    <dgm:cxn modelId="{47D338A8-D416-4F0D-AAF0-C940DCCC3EDA}" type="presParOf" srcId="{FA8E2A08-49ED-43F3-8F14-910438EAE614}" destId="{5AC98E02-9E06-4B39-A88A-63334068ECA8}" srcOrd="1" destOrd="0" presId="urn:microsoft.com/office/officeart/2005/8/layout/process4"/>
    <dgm:cxn modelId="{AF6B9493-916A-4B15-A7C9-F8FF3B60D3BA}" type="presParOf" srcId="{FA8E2A08-49ED-43F3-8F14-910438EAE614}" destId="{314B8224-A53F-4CA5-94F4-2B7B40544567}" srcOrd="2" destOrd="0" presId="urn:microsoft.com/office/officeart/2005/8/layout/process4"/>
    <dgm:cxn modelId="{52C94EF1-21BA-4AF2-A71D-AA5641015BB2}" type="presParOf" srcId="{314B8224-A53F-4CA5-94F4-2B7B40544567}" destId="{2D748150-21BF-4C86-AC2B-3395DA1E9207}" srcOrd="0" destOrd="0" presId="urn:microsoft.com/office/officeart/2005/8/layout/process4"/>
    <dgm:cxn modelId="{AA5A190F-0194-4D8E-83BA-8EB25C20BD6A}" type="presParOf" srcId="{FA8E2A08-49ED-43F3-8F14-910438EAE614}" destId="{25D9AEA9-07ED-4C82-AA2D-68C233B7DAA9}" srcOrd="3" destOrd="0" presId="urn:microsoft.com/office/officeart/2005/8/layout/process4"/>
    <dgm:cxn modelId="{7C048D7B-1AE7-4932-8325-2042F39E6353}" type="presParOf" srcId="{FA8E2A08-49ED-43F3-8F14-910438EAE614}" destId="{D2414C11-641B-4CC8-BE43-25834444586F}" srcOrd="4" destOrd="0" presId="urn:microsoft.com/office/officeart/2005/8/layout/process4"/>
    <dgm:cxn modelId="{06E92135-EB7F-4BD1-B55A-1E21F38C3767}" type="presParOf" srcId="{D2414C11-641B-4CC8-BE43-25834444586F}" destId="{12BFC3DB-6686-4648-9EA7-40805006D12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354C7-452C-40C1-AEDC-CE29121DCBF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B57675-0388-4F56-8E4A-4D3843B1D293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Вижу задачу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8C780CD7-AE79-4ED2-B543-74825DB6A134}" type="parTrans" cxnId="{6ADBF65D-60BC-4E64-9D7E-B27D3BFD7057}">
      <dgm:prSet/>
      <dgm:spPr/>
      <dgm:t>
        <a:bodyPr/>
        <a:lstStyle/>
        <a:p>
          <a:endParaRPr lang="ru-RU"/>
        </a:p>
      </dgm:t>
    </dgm:pt>
    <dgm:pt modelId="{860E36DF-033D-45FB-B4BA-BC5D9AB6AECB}" type="sibTrans" cxnId="{6ADBF65D-60BC-4E64-9D7E-B27D3BFD7057}">
      <dgm:prSet/>
      <dgm:spPr/>
      <dgm:t>
        <a:bodyPr/>
        <a:lstStyle/>
        <a:p>
          <a:endParaRPr lang="ru-RU"/>
        </a:p>
      </dgm:t>
    </dgm:pt>
    <dgm:pt modelId="{A99F39F1-790E-42AB-B9DB-CB1E4C712228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Знаю приемы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641F0170-14A6-4556-911E-15676FCF3AAD}" type="parTrans" cxnId="{3F47C2AF-F462-490C-8208-938981D710E1}">
      <dgm:prSet/>
      <dgm:spPr/>
      <dgm:t>
        <a:bodyPr/>
        <a:lstStyle/>
        <a:p>
          <a:endParaRPr lang="ru-RU"/>
        </a:p>
      </dgm:t>
    </dgm:pt>
    <dgm:pt modelId="{64E05F0E-A1AF-4D44-A1D6-EA545D1A0F17}" type="sibTrans" cxnId="{3F47C2AF-F462-490C-8208-938981D710E1}">
      <dgm:prSet/>
      <dgm:spPr/>
      <dgm:t>
        <a:bodyPr/>
        <a:lstStyle/>
        <a:p>
          <a:endParaRPr lang="ru-RU"/>
        </a:p>
      </dgm:t>
    </dgm:pt>
    <dgm:pt modelId="{B890B7F0-9679-4E54-9808-D785D6D4C5F1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Выбираю рациональный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F0BA7D46-5EFE-4829-B7B1-7CC91EFB2865}" type="parTrans" cxnId="{C7FBDE62-0C21-4016-B5A6-476B0AFACA5C}">
      <dgm:prSet/>
      <dgm:spPr/>
      <dgm:t>
        <a:bodyPr/>
        <a:lstStyle/>
        <a:p>
          <a:endParaRPr lang="ru-RU"/>
        </a:p>
      </dgm:t>
    </dgm:pt>
    <dgm:pt modelId="{FCEBACE1-1B92-4F45-954D-998AB52028E8}" type="sibTrans" cxnId="{C7FBDE62-0C21-4016-B5A6-476B0AFACA5C}">
      <dgm:prSet/>
      <dgm:spPr/>
      <dgm:t>
        <a:bodyPr/>
        <a:lstStyle/>
        <a:p>
          <a:endParaRPr lang="ru-RU"/>
        </a:p>
      </dgm:t>
    </dgm:pt>
    <dgm:pt modelId="{2A7B052F-E581-44F9-A64F-528596C91C62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accent6">
                  <a:lumMod val="50000"/>
                </a:schemeClr>
              </a:solidFill>
            </a:rPr>
            <a:t>«Набиваю руку»</a:t>
          </a:r>
          <a:endParaRPr lang="ru-RU" sz="4400" b="1" dirty="0">
            <a:solidFill>
              <a:schemeClr val="accent6">
                <a:lumMod val="50000"/>
              </a:schemeClr>
            </a:solidFill>
          </a:endParaRPr>
        </a:p>
      </dgm:t>
    </dgm:pt>
    <dgm:pt modelId="{BB5F4F94-AC20-4844-B8D1-F2C935A9B008}" type="parTrans" cxnId="{81699F41-D7D7-49AB-8DBE-36A5BF6B8104}">
      <dgm:prSet/>
      <dgm:spPr/>
    </dgm:pt>
    <dgm:pt modelId="{47162197-CA69-45A6-857F-23D686D34AC0}" type="sibTrans" cxnId="{81699F41-D7D7-49AB-8DBE-36A5BF6B8104}">
      <dgm:prSet/>
      <dgm:spPr/>
    </dgm:pt>
    <dgm:pt modelId="{FA8E2A08-49ED-43F3-8F14-910438EAE614}" type="pres">
      <dgm:prSet presAssocID="{09A354C7-452C-40C1-AEDC-CE29121DCB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D42C06-38AD-470C-A5E9-66E9D4E83DCB}" type="pres">
      <dgm:prSet presAssocID="{2A7B052F-E581-44F9-A64F-528596C91C62}" presName="boxAndChildren" presStyleCnt="0"/>
      <dgm:spPr/>
    </dgm:pt>
    <dgm:pt modelId="{4B894F12-0F97-4C85-8D0D-C0FCC42DBDD6}" type="pres">
      <dgm:prSet presAssocID="{2A7B052F-E581-44F9-A64F-528596C91C62}" presName="parentTextBox" presStyleLbl="node1" presStyleIdx="0" presStyleCnt="4"/>
      <dgm:spPr/>
      <dgm:t>
        <a:bodyPr/>
        <a:lstStyle/>
        <a:p>
          <a:endParaRPr lang="ru-RU"/>
        </a:p>
      </dgm:t>
    </dgm:pt>
    <dgm:pt modelId="{C5AE4291-850B-427C-90A6-7ACE6AA231C7}" type="pres">
      <dgm:prSet presAssocID="{FCEBACE1-1B92-4F45-954D-998AB52028E8}" presName="sp" presStyleCnt="0"/>
      <dgm:spPr/>
    </dgm:pt>
    <dgm:pt modelId="{D496BA46-C5C3-4888-BBB9-429D27033DB8}" type="pres">
      <dgm:prSet presAssocID="{B890B7F0-9679-4E54-9808-D785D6D4C5F1}" presName="arrowAndChildren" presStyleCnt="0"/>
      <dgm:spPr/>
    </dgm:pt>
    <dgm:pt modelId="{6D07B9B8-2274-4C5F-9018-981235D4C456}" type="pres">
      <dgm:prSet presAssocID="{B890B7F0-9679-4E54-9808-D785D6D4C5F1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5AC98E02-9E06-4B39-A88A-63334068ECA8}" type="pres">
      <dgm:prSet presAssocID="{64E05F0E-A1AF-4D44-A1D6-EA545D1A0F17}" presName="sp" presStyleCnt="0"/>
      <dgm:spPr/>
    </dgm:pt>
    <dgm:pt modelId="{314B8224-A53F-4CA5-94F4-2B7B40544567}" type="pres">
      <dgm:prSet presAssocID="{A99F39F1-790E-42AB-B9DB-CB1E4C712228}" presName="arrowAndChildren" presStyleCnt="0"/>
      <dgm:spPr/>
    </dgm:pt>
    <dgm:pt modelId="{2D748150-21BF-4C86-AC2B-3395DA1E9207}" type="pres">
      <dgm:prSet presAssocID="{A99F39F1-790E-42AB-B9DB-CB1E4C712228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25D9AEA9-07ED-4C82-AA2D-68C233B7DAA9}" type="pres">
      <dgm:prSet presAssocID="{860E36DF-033D-45FB-B4BA-BC5D9AB6AECB}" presName="sp" presStyleCnt="0"/>
      <dgm:spPr/>
    </dgm:pt>
    <dgm:pt modelId="{D2414C11-641B-4CC8-BE43-25834444586F}" type="pres">
      <dgm:prSet presAssocID="{7BB57675-0388-4F56-8E4A-4D3843B1D293}" presName="arrowAndChildren" presStyleCnt="0"/>
      <dgm:spPr/>
    </dgm:pt>
    <dgm:pt modelId="{12BFC3DB-6686-4648-9EA7-40805006D123}" type="pres">
      <dgm:prSet presAssocID="{7BB57675-0388-4F56-8E4A-4D3843B1D293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C7FBDE62-0C21-4016-B5A6-476B0AFACA5C}" srcId="{09A354C7-452C-40C1-AEDC-CE29121DCBF4}" destId="{B890B7F0-9679-4E54-9808-D785D6D4C5F1}" srcOrd="2" destOrd="0" parTransId="{F0BA7D46-5EFE-4829-B7B1-7CC91EFB2865}" sibTransId="{FCEBACE1-1B92-4F45-954D-998AB52028E8}"/>
    <dgm:cxn modelId="{81699F41-D7D7-49AB-8DBE-36A5BF6B8104}" srcId="{09A354C7-452C-40C1-AEDC-CE29121DCBF4}" destId="{2A7B052F-E581-44F9-A64F-528596C91C62}" srcOrd="3" destOrd="0" parTransId="{BB5F4F94-AC20-4844-B8D1-F2C935A9B008}" sibTransId="{47162197-CA69-45A6-857F-23D686D34AC0}"/>
    <dgm:cxn modelId="{6ADBF65D-60BC-4E64-9D7E-B27D3BFD7057}" srcId="{09A354C7-452C-40C1-AEDC-CE29121DCBF4}" destId="{7BB57675-0388-4F56-8E4A-4D3843B1D293}" srcOrd="0" destOrd="0" parTransId="{8C780CD7-AE79-4ED2-B543-74825DB6A134}" sibTransId="{860E36DF-033D-45FB-B4BA-BC5D9AB6AECB}"/>
    <dgm:cxn modelId="{9B732608-6C8B-4F9C-B011-3178E6ED096C}" type="presOf" srcId="{2A7B052F-E581-44F9-A64F-528596C91C62}" destId="{4B894F12-0F97-4C85-8D0D-C0FCC42DBDD6}" srcOrd="0" destOrd="0" presId="urn:microsoft.com/office/officeart/2005/8/layout/process4"/>
    <dgm:cxn modelId="{A6E38001-535A-4577-AAB9-D3AD0E1A0BA3}" type="presOf" srcId="{7BB57675-0388-4F56-8E4A-4D3843B1D293}" destId="{12BFC3DB-6686-4648-9EA7-40805006D123}" srcOrd="0" destOrd="0" presId="urn:microsoft.com/office/officeart/2005/8/layout/process4"/>
    <dgm:cxn modelId="{694B0BAC-5789-412E-A10D-4537393F3868}" type="presOf" srcId="{09A354C7-452C-40C1-AEDC-CE29121DCBF4}" destId="{FA8E2A08-49ED-43F3-8F14-910438EAE614}" srcOrd="0" destOrd="0" presId="urn:microsoft.com/office/officeart/2005/8/layout/process4"/>
    <dgm:cxn modelId="{F4E011D6-6FB6-4CE3-B55F-E6B4E7E52D51}" type="presOf" srcId="{A99F39F1-790E-42AB-B9DB-CB1E4C712228}" destId="{2D748150-21BF-4C86-AC2B-3395DA1E9207}" srcOrd="0" destOrd="0" presId="urn:microsoft.com/office/officeart/2005/8/layout/process4"/>
    <dgm:cxn modelId="{3F47C2AF-F462-490C-8208-938981D710E1}" srcId="{09A354C7-452C-40C1-AEDC-CE29121DCBF4}" destId="{A99F39F1-790E-42AB-B9DB-CB1E4C712228}" srcOrd="1" destOrd="0" parTransId="{641F0170-14A6-4556-911E-15676FCF3AAD}" sibTransId="{64E05F0E-A1AF-4D44-A1D6-EA545D1A0F17}"/>
    <dgm:cxn modelId="{3B20BD94-8FAA-41CB-A22E-B26A204325B7}" type="presOf" srcId="{B890B7F0-9679-4E54-9808-D785D6D4C5F1}" destId="{6D07B9B8-2274-4C5F-9018-981235D4C456}" srcOrd="0" destOrd="0" presId="urn:microsoft.com/office/officeart/2005/8/layout/process4"/>
    <dgm:cxn modelId="{6A1BA44E-B548-4EB8-A56E-B1FEB0548CAB}" type="presParOf" srcId="{FA8E2A08-49ED-43F3-8F14-910438EAE614}" destId="{85D42C06-38AD-470C-A5E9-66E9D4E83DCB}" srcOrd="0" destOrd="0" presId="urn:microsoft.com/office/officeart/2005/8/layout/process4"/>
    <dgm:cxn modelId="{56809916-D5F8-477F-A9D1-C4CAC74BBF60}" type="presParOf" srcId="{85D42C06-38AD-470C-A5E9-66E9D4E83DCB}" destId="{4B894F12-0F97-4C85-8D0D-C0FCC42DBDD6}" srcOrd="0" destOrd="0" presId="urn:microsoft.com/office/officeart/2005/8/layout/process4"/>
    <dgm:cxn modelId="{97A375B3-6B7C-425E-87E3-9648B4EE3CF1}" type="presParOf" srcId="{FA8E2A08-49ED-43F3-8F14-910438EAE614}" destId="{C5AE4291-850B-427C-90A6-7ACE6AA231C7}" srcOrd="1" destOrd="0" presId="urn:microsoft.com/office/officeart/2005/8/layout/process4"/>
    <dgm:cxn modelId="{5D170C1B-32E6-4512-9720-94BDCDB9FF19}" type="presParOf" srcId="{FA8E2A08-49ED-43F3-8F14-910438EAE614}" destId="{D496BA46-C5C3-4888-BBB9-429D27033DB8}" srcOrd="2" destOrd="0" presId="urn:microsoft.com/office/officeart/2005/8/layout/process4"/>
    <dgm:cxn modelId="{8195E9CA-3771-486E-B198-7B583CB25F7B}" type="presParOf" srcId="{D496BA46-C5C3-4888-BBB9-429D27033DB8}" destId="{6D07B9B8-2274-4C5F-9018-981235D4C456}" srcOrd="0" destOrd="0" presId="urn:microsoft.com/office/officeart/2005/8/layout/process4"/>
    <dgm:cxn modelId="{294EA750-B47C-4B94-9475-3893F416F164}" type="presParOf" srcId="{FA8E2A08-49ED-43F3-8F14-910438EAE614}" destId="{5AC98E02-9E06-4B39-A88A-63334068ECA8}" srcOrd="3" destOrd="0" presId="urn:microsoft.com/office/officeart/2005/8/layout/process4"/>
    <dgm:cxn modelId="{851209F1-08CA-4FEB-9852-775B08E35689}" type="presParOf" srcId="{FA8E2A08-49ED-43F3-8F14-910438EAE614}" destId="{314B8224-A53F-4CA5-94F4-2B7B40544567}" srcOrd="4" destOrd="0" presId="urn:microsoft.com/office/officeart/2005/8/layout/process4"/>
    <dgm:cxn modelId="{C8A1B4A0-FD88-4CF4-BC12-75A0B876A5CE}" type="presParOf" srcId="{314B8224-A53F-4CA5-94F4-2B7B40544567}" destId="{2D748150-21BF-4C86-AC2B-3395DA1E9207}" srcOrd="0" destOrd="0" presId="urn:microsoft.com/office/officeart/2005/8/layout/process4"/>
    <dgm:cxn modelId="{07B4EE50-A2E4-4156-8913-D0E9DCA8418B}" type="presParOf" srcId="{FA8E2A08-49ED-43F3-8F14-910438EAE614}" destId="{25D9AEA9-07ED-4C82-AA2D-68C233B7DAA9}" srcOrd="5" destOrd="0" presId="urn:microsoft.com/office/officeart/2005/8/layout/process4"/>
    <dgm:cxn modelId="{0C2A181B-3688-4B3A-8D99-C7611C61F855}" type="presParOf" srcId="{FA8E2A08-49ED-43F3-8F14-910438EAE614}" destId="{D2414C11-641B-4CC8-BE43-25834444586F}" srcOrd="6" destOrd="0" presId="urn:microsoft.com/office/officeart/2005/8/layout/process4"/>
    <dgm:cxn modelId="{40033668-EBB7-489B-BCA7-04AF39129DA4}" type="presParOf" srcId="{D2414C11-641B-4CC8-BE43-25834444586F}" destId="{12BFC3DB-6686-4648-9EA7-40805006D12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5D95F8-B843-4DED-A3E7-84ECBB04EFA0}">
      <dsp:nvSpPr>
        <dsp:cNvPr id="0" name=""/>
        <dsp:cNvSpPr/>
      </dsp:nvSpPr>
      <dsp:spPr>
        <a:xfrm>
          <a:off x="0" y="3406931"/>
          <a:ext cx="8686800" cy="11182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Выбираю рациональный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0" y="3406931"/>
        <a:ext cx="8686800" cy="1118230"/>
      </dsp:txXfrm>
    </dsp:sp>
    <dsp:sp modelId="{2D748150-21BF-4C86-AC2B-3395DA1E9207}">
      <dsp:nvSpPr>
        <dsp:cNvPr id="0" name=""/>
        <dsp:cNvSpPr/>
      </dsp:nvSpPr>
      <dsp:spPr>
        <a:xfrm rot="10800000">
          <a:off x="0" y="1703865"/>
          <a:ext cx="86868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Знаю приемы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0" y="1703865"/>
        <a:ext cx="8686800" cy="1719839"/>
      </dsp:txXfrm>
    </dsp:sp>
    <dsp:sp modelId="{12BFC3DB-6686-4648-9EA7-40805006D123}">
      <dsp:nvSpPr>
        <dsp:cNvPr id="0" name=""/>
        <dsp:cNvSpPr/>
      </dsp:nvSpPr>
      <dsp:spPr>
        <a:xfrm rot="10800000">
          <a:off x="0" y="799"/>
          <a:ext cx="86868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Вижу задачу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0" y="799"/>
        <a:ext cx="8686800" cy="1719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894F12-0F97-4C85-8D0D-C0FCC42DBDD6}">
      <dsp:nvSpPr>
        <dsp:cNvPr id="0" name=""/>
        <dsp:cNvSpPr/>
      </dsp:nvSpPr>
      <dsp:spPr>
        <a:xfrm>
          <a:off x="0" y="3712269"/>
          <a:ext cx="8686800" cy="812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«Набиваю руку»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0" y="3712269"/>
        <a:ext cx="8686800" cy="812153"/>
      </dsp:txXfrm>
    </dsp:sp>
    <dsp:sp modelId="{6D07B9B8-2274-4C5F-9018-981235D4C456}">
      <dsp:nvSpPr>
        <dsp:cNvPr id="0" name=""/>
        <dsp:cNvSpPr/>
      </dsp:nvSpPr>
      <dsp:spPr>
        <a:xfrm rot="10800000">
          <a:off x="0" y="2475359"/>
          <a:ext cx="86868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Выбираю рациональный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0" y="2475359"/>
        <a:ext cx="8686800" cy="1249092"/>
      </dsp:txXfrm>
    </dsp:sp>
    <dsp:sp modelId="{2D748150-21BF-4C86-AC2B-3395DA1E9207}">
      <dsp:nvSpPr>
        <dsp:cNvPr id="0" name=""/>
        <dsp:cNvSpPr/>
      </dsp:nvSpPr>
      <dsp:spPr>
        <a:xfrm rot="10800000">
          <a:off x="0" y="1238448"/>
          <a:ext cx="86868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Знаю приемы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0" y="1238448"/>
        <a:ext cx="8686800" cy="1249092"/>
      </dsp:txXfrm>
    </dsp:sp>
    <dsp:sp modelId="{12BFC3DB-6686-4648-9EA7-40805006D123}">
      <dsp:nvSpPr>
        <dsp:cNvPr id="0" name=""/>
        <dsp:cNvSpPr/>
      </dsp:nvSpPr>
      <dsp:spPr>
        <a:xfrm rot="10800000">
          <a:off x="0" y="1538"/>
          <a:ext cx="8686800" cy="12490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accent6">
                  <a:lumMod val="50000"/>
                </a:schemeClr>
              </a:solidFill>
            </a:rPr>
            <a:t>Вижу задачу</a:t>
          </a:r>
          <a:endParaRPr lang="ru-RU" sz="44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10800000">
        <a:off x="0" y="1538"/>
        <a:ext cx="8686800" cy="12490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9FCCCF-00A1-486A-A566-04F5473EED08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DFC7E8-9575-4C2C-B23F-A0FABDBCB4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000" dirty="0" smtClean="0"/>
              <a:t>Математика 9м класс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34888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Уравнения и неравенства в ГИА.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492896"/>
          <a:ext cx="8686800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515616"/>
                <a:gridCol w="1379984"/>
                <a:gridCol w="1447800"/>
                <a:gridCol w="1447800"/>
              </a:tblGrid>
              <a:tr h="249976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Уравнение или неравенство</a:t>
                      </a:r>
                      <a:endParaRPr lang="ru-RU" sz="2000" b="1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№ задания в тесте</a:t>
                      </a:r>
                      <a:endParaRPr lang="ru-RU" sz="2000" b="1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вид</a:t>
                      </a:r>
                      <a:endParaRPr lang="ru-RU" sz="2000" b="1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Метод решения</a:t>
                      </a:r>
                      <a:endParaRPr lang="ru-RU" sz="2000" b="1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Прогнозируемые ошибки</a:t>
                      </a:r>
                      <a:endParaRPr lang="ru-RU" sz="2000" b="1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ответ</a:t>
                      </a:r>
                      <a:endParaRPr lang="ru-RU" sz="2000" b="1" dirty="0"/>
                    </a:p>
                  </a:txBody>
                  <a:tcPr vert="wordArtVert"/>
                </a:tc>
              </a:tr>
              <a:tr h="15326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80987" y="404664"/>
            <a:ext cx="66828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Работаем с таблицей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вариантам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404664"/>
            <a:ext cx="6681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чем рецепт успеха?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4664"/>
            <a:ext cx="3444974" cy="344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36912"/>
            <a:ext cx="442849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476672"/>
            <a:ext cx="56784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Кто ты?</a:t>
            </a:r>
            <a:b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Путник или птица?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4797152"/>
            <a:ext cx="7277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Как ты?</a:t>
            </a:r>
            <a:b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Плутаешь или паришь?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404664"/>
            <a:ext cx="6681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чем рецепт успеха?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каких значениях параметра уравнение имеет 1 корень? (№23)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/>
          </p:cNvGraphicFramePr>
          <p:nvPr/>
        </p:nvGraphicFramePr>
        <p:xfrm>
          <a:off x="4860032" y="1397000"/>
          <a:ext cx="2759968" cy="4840312"/>
        </p:xfrm>
        <a:graphic>
          <a:graphicData uri="http://schemas.openxmlformats.org/presentationml/2006/ole">
            <p:oleObj spid="_x0000_s5123" name="Формула" r:id="rId3" imgW="0" imgH="0" progId="Equation.3">
              <p:embed/>
            </p:oleObj>
          </a:graphicData>
        </a:graphic>
      </p:graphicFrame>
      <p:graphicFrame>
        <p:nvGraphicFramePr>
          <p:cNvPr id="7" name="Содержимое 6"/>
          <p:cNvGraphicFramePr>
            <a:graphicFrameLocks/>
          </p:cNvGraphicFramePr>
          <p:nvPr>
            <p:ph idx="1"/>
          </p:nvPr>
        </p:nvGraphicFramePr>
        <p:xfrm>
          <a:off x="1600200" y="1785144"/>
          <a:ext cx="6096000" cy="4064000"/>
        </p:xfrm>
        <a:graphic>
          <a:graphicData uri="http://schemas.openxmlformats.org/presentationml/2006/ole">
            <p:oleObj spid="_x0000_s5124" name="Формула" r:id="rId4" imgW="0" imgH="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/>
          </p:cNvGraphicFramePr>
          <p:nvPr/>
        </p:nvGraphicFramePr>
        <p:xfrm>
          <a:off x="539552" y="1397000"/>
          <a:ext cx="8352928" cy="4912320"/>
        </p:xfrm>
        <a:graphic>
          <a:graphicData uri="http://schemas.openxmlformats.org/presentationml/2006/ole">
            <p:oleObj spid="_x0000_s5125" name="Формула" r:id="rId5" imgW="0" imgH="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/>
          </p:cNvGraphicFramePr>
          <p:nvPr/>
        </p:nvGraphicFramePr>
        <p:xfrm>
          <a:off x="539552" y="1397000"/>
          <a:ext cx="7848872" cy="4840312"/>
        </p:xfrm>
        <a:graphic>
          <a:graphicData uri="http://schemas.openxmlformats.org/presentationml/2006/ole">
            <p:oleObj spid="_x0000_s5126" name="Формула" r:id="rId6" imgW="0" imgH="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123728" y="1700808"/>
          <a:ext cx="3919934" cy="1879420"/>
        </p:xfrm>
        <a:graphic>
          <a:graphicData uri="http://schemas.openxmlformats.org/presentationml/2006/ole">
            <p:oleObj spid="_x0000_s5127" name="Формула" r:id="rId7" imgW="9270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Решить неравенство: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060848"/>
            <a:ext cx="702078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</a:t>
            </a:r>
            <a:r>
              <a:rPr lang="ru-RU" dirty="0" smtClean="0"/>
              <a:t>каких к уравнение имеет 1 корень?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772816"/>
            <a:ext cx="6463438" cy="792088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Решить задания из таблицы, в таблицу внести ответ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60789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7958" y="2967335"/>
            <a:ext cx="57081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Спасибо, дети.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Вы великолепны…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458200" cy="122237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Говорят, что человек, не знающий математики,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подобен путнику, блуждающему в лабиринте…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6912768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8382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А человек, вооруженный математическими знаниями,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подобен птице, парящей над этим лабиринтом.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6768752" cy="531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04664"/>
            <a:ext cx="3444974" cy="344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36912"/>
            <a:ext cx="442849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476672"/>
            <a:ext cx="56784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Кто ты?</a:t>
            </a:r>
            <a:b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Путник или птица?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4797152"/>
            <a:ext cx="7277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Как ты?</a:t>
            </a:r>
            <a:b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Плутаешь или паришь?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Решить уравнение - №4 (1балл)</a:t>
            </a:r>
          </a:p>
          <a:p>
            <a:r>
              <a:rPr lang="ru-RU" b="1" dirty="0" smtClean="0"/>
              <a:t>Решить неравенство - №8 (1 балл)</a:t>
            </a:r>
          </a:p>
          <a:p>
            <a:r>
              <a:rPr lang="ru-RU" b="1" dirty="0" smtClean="0"/>
              <a:t>Решить уравнение, систему уравнений или неравенство - №21 (2 балла)</a:t>
            </a:r>
          </a:p>
          <a:p>
            <a:r>
              <a:rPr lang="ru-RU" b="1" dirty="0" smtClean="0"/>
              <a:t>Решить уравнение с модулем и (или) параметром (графически) - №23 (4 балла)</a:t>
            </a:r>
          </a:p>
          <a:p>
            <a:r>
              <a:rPr lang="ru-RU" b="1" dirty="0" smtClean="0"/>
              <a:t>Текстовая задача с помощью уравнения - №22 (3 балла)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3467" y="5934670"/>
            <a:ext cx="897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ты готов «взять» 11 баллов?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4664"/>
            <a:ext cx="4294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Кодификатор.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140" y="26960"/>
            <a:ext cx="9110164" cy="683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4104456" cy="45365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Линейное</a:t>
            </a:r>
          </a:p>
          <a:p>
            <a:r>
              <a:rPr lang="ru-RU" b="1" dirty="0" smtClean="0"/>
              <a:t>Квадратное</a:t>
            </a:r>
          </a:p>
          <a:p>
            <a:r>
              <a:rPr lang="ru-RU" b="1" dirty="0" smtClean="0"/>
              <a:t>Дробно-рациональное</a:t>
            </a:r>
          </a:p>
          <a:p>
            <a:r>
              <a:rPr lang="ru-RU" b="1" dirty="0" smtClean="0"/>
              <a:t>Высших степеней</a:t>
            </a:r>
          </a:p>
          <a:p>
            <a:r>
              <a:rPr lang="ru-RU" b="1" dirty="0" smtClean="0"/>
              <a:t>Возвратное</a:t>
            </a:r>
          </a:p>
          <a:p>
            <a:r>
              <a:rPr lang="ru-RU" b="1" dirty="0" smtClean="0"/>
              <a:t>Биквадратное</a:t>
            </a:r>
          </a:p>
          <a:p>
            <a:r>
              <a:rPr lang="ru-RU" b="1" dirty="0" smtClean="0"/>
              <a:t>Трансцендентное </a:t>
            </a:r>
          </a:p>
          <a:p>
            <a:r>
              <a:rPr lang="ru-RU" b="1" dirty="0" smtClean="0"/>
              <a:t>Иррациональное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828252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Классификация уравнений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видам и методам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3968" y="1988840"/>
            <a:ext cx="4464496" cy="4608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0" y="1988840"/>
            <a:ext cx="4104456" cy="4536504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Алгоритм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Формула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Схема Горнера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Разложение на множители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 замены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Графически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Подбором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По свойствам функций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Домножение на знаменатель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Пропорция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Возведение в степень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Теоремы Виета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4104456" cy="4536504"/>
          </a:xfrm>
        </p:spPr>
        <p:txBody>
          <a:bodyPr>
            <a:normAutofit/>
          </a:bodyPr>
          <a:lstStyle/>
          <a:p>
            <a:r>
              <a:rPr lang="ru-RU" b="1" dirty="0" smtClean="0"/>
              <a:t>Линейное</a:t>
            </a:r>
          </a:p>
          <a:p>
            <a:r>
              <a:rPr lang="ru-RU" b="1" dirty="0" smtClean="0"/>
              <a:t>Квадратное</a:t>
            </a:r>
          </a:p>
          <a:p>
            <a:r>
              <a:rPr lang="ru-RU" b="1" dirty="0" smtClean="0"/>
              <a:t>Дробно-рациональное</a:t>
            </a:r>
          </a:p>
          <a:p>
            <a:r>
              <a:rPr lang="ru-RU" b="1" dirty="0" smtClean="0"/>
              <a:t>Высших степеней</a:t>
            </a:r>
          </a:p>
          <a:p>
            <a:r>
              <a:rPr lang="ru-RU" b="1" dirty="0" smtClean="0"/>
              <a:t>Двойное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5296" y="260648"/>
            <a:ext cx="85470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Классификация неравенств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видам и методам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3968" y="1988840"/>
            <a:ext cx="4464496" cy="4608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572000" y="1988840"/>
            <a:ext cx="4104456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Алгоритм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Графически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Теорема «вне корней, внутри корней»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Метод интервалов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свойствам чисел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ru-RU" sz="3200" b="1" dirty="0" smtClean="0">
                <a:solidFill>
                  <a:schemeClr val="tx2"/>
                </a:solidFill>
              </a:rPr>
              <a:t>Система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ru-RU" sz="3600" b="1" dirty="0" smtClean="0"/>
              <a:t>Корень, ОДЗ, вне корней, полное квадратное, дискриминант, промежуток, двойное, метод интервалов, парабола, пропорция, схема Горнера, приведенное, внутри корней, теоремы Виета, формула.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6672"/>
            <a:ext cx="2838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термины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416</TotalTime>
  <Words>303</Words>
  <Application>Microsoft Office PowerPoint</Application>
  <PresentationFormat>Экран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Трек</vt:lpstr>
      <vt:lpstr>Формула</vt:lpstr>
      <vt:lpstr>Слайд 1</vt:lpstr>
      <vt:lpstr>Говорят, что человек, не знающий математики,  подобен путнику, блуждающему в лабиринте… </vt:lpstr>
      <vt:lpstr>А человек, вооруженный математическими знаниями, подобен птице, парящей над этим лабиринтом.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При каких значениях параметра уравнение имеет 1 корень? (№23)</vt:lpstr>
      <vt:lpstr>Решить неравенство:</vt:lpstr>
      <vt:lpstr>при каких к уравнение имеет 1 корень?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Говорят, что человек, не знающий математики,  подобен путнику, блуждающему в лабиринте…</dc:title>
  <dc:creator>М видео</dc:creator>
  <cp:lastModifiedBy>М видео</cp:lastModifiedBy>
  <cp:revision>44</cp:revision>
  <dcterms:created xsi:type="dcterms:W3CDTF">2014-02-10T15:44:12Z</dcterms:created>
  <dcterms:modified xsi:type="dcterms:W3CDTF">2014-02-12T11:58:49Z</dcterms:modified>
</cp:coreProperties>
</file>