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араллелограмм 43"/>
          <p:cNvSpPr/>
          <p:nvPr/>
        </p:nvSpPr>
        <p:spPr>
          <a:xfrm rot="8139385">
            <a:off x="4459908" y="2266806"/>
            <a:ext cx="2869502" cy="1784598"/>
          </a:xfrm>
          <a:prstGeom prst="parallelogram">
            <a:avLst>
              <a:gd name="adj" fmla="val 98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1071538" y="1357298"/>
            <a:ext cx="7358114" cy="4786346"/>
            <a:chOff x="2000232" y="1071546"/>
            <a:chExt cx="4714908" cy="3139321"/>
          </a:xfrm>
        </p:grpSpPr>
        <p:sp>
          <p:nvSpPr>
            <p:cNvPr id="5" name="TextBox 4"/>
            <p:cNvSpPr txBox="1"/>
            <p:nvPr/>
          </p:nvSpPr>
          <p:spPr>
            <a:xfrm>
              <a:off x="2000232" y="1071546"/>
              <a:ext cx="4714908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ru-RU" dirty="0"/>
            </a:p>
          </p:txBody>
        </p:sp>
        <p:sp>
          <p:nvSpPr>
            <p:cNvPr id="17" name="Куб 16"/>
            <p:cNvSpPr/>
            <p:nvPr/>
          </p:nvSpPr>
          <p:spPr>
            <a:xfrm>
              <a:off x="3214678" y="1142984"/>
              <a:ext cx="2143140" cy="2214578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965439" y="1964521"/>
              <a:ext cx="1642280" cy="79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786182" y="2786058"/>
              <a:ext cx="1571636" cy="1588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3213984" y="2775971"/>
              <a:ext cx="571504" cy="57150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571736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</a:t>
            </a:r>
            <a:endParaRPr lang="ru-RU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0069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B</a:t>
            </a:r>
            <a:endParaRPr lang="ru-RU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357950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</a:t>
            </a:r>
            <a:endParaRPr lang="ru-RU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2905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</a:t>
            </a:r>
            <a:endParaRPr lang="ru-RU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571736" y="19288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500694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71868" y="10715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00760" y="10715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2969884" y="2387910"/>
            <a:ext cx="3357586" cy="158211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30" idx="1"/>
          </p:cNvCxnSpPr>
          <p:nvPr/>
        </p:nvCxnSpPr>
        <p:spPr>
          <a:xfrm rot="5400000">
            <a:off x="4229635" y="2771235"/>
            <a:ext cx="3327936" cy="78581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олилиния 53"/>
          <p:cNvSpPr/>
          <p:nvPr/>
        </p:nvSpPr>
        <p:spPr>
          <a:xfrm rot="18943772" flipV="1">
            <a:off x="5228446" y="4013141"/>
            <a:ext cx="407271" cy="409041"/>
          </a:xfrm>
          <a:custGeom>
            <a:avLst/>
            <a:gdLst>
              <a:gd name="connsiteX0" fmla="*/ 0 w 126516"/>
              <a:gd name="connsiteY0" fmla="*/ 121920 h 137580"/>
              <a:gd name="connsiteX1" fmla="*/ 91440 w 126516"/>
              <a:gd name="connsiteY1" fmla="*/ 0 h 13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516" h="137580">
                <a:moveTo>
                  <a:pt x="0" y="121920"/>
                </a:moveTo>
                <a:cubicBezTo>
                  <a:pt x="126516" y="100834"/>
                  <a:pt x="91440" y="137580"/>
                  <a:pt x="9144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6429388" y="257174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 </a:t>
            </a:r>
            <a:r>
              <a:rPr lang="ru-RU" dirty="0" smtClean="0">
                <a:solidFill>
                  <a:srgbClr val="FF0000"/>
                </a:solidFill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86050" y="16430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0" y="10715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8 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0034" y="57148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C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- </a:t>
            </a:r>
            <a:r>
              <a:rPr lang="ru-RU" sz="2400" dirty="0" smtClean="0">
                <a:solidFill>
                  <a:srgbClr val="0070C0"/>
                </a:solidFill>
              </a:rPr>
              <a:t>перпендикуляр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14744" y="42860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</a:t>
            </a:r>
            <a:r>
              <a:rPr lang="en-US" sz="2400" baseline="-25000" dirty="0" smtClean="0">
                <a:solidFill>
                  <a:srgbClr val="0070C0"/>
                </a:solidFill>
              </a:rPr>
              <a:t>1 </a:t>
            </a:r>
            <a:r>
              <a:rPr lang="en-US" sz="2400" dirty="0" smtClean="0">
                <a:solidFill>
                  <a:srgbClr val="0070C0"/>
                </a:solidFill>
              </a:rPr>
              <a:t>B</a:t>
            </a:r>
            <a:r>
              <a:rPr lang="en-US" sz="2400" baseline="-250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– проекция наклонной  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B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5720" y="2000240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∆</a:t>
            </a:r>
            <a:r>
              <a:rPr lang="en-US" sz="2800" dirty="0" smtClean="0"/>
              <a:t>BD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1 </a:t>
            </a:r>
            <a:r>
              <a:rPr lang="en-US" sz="2800" baseline="-25000" dirty="0" smtClean="0"/>
              <a:t>– 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прямоугольный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072066" y="521495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Ответ: 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14950"/>
            <a:ext cx="2571768" cy="857256"/>
          </a:xfrm>
          <a:prstGeom prst="rect">
            <a:avLst/>
          </a:prstGeom>
          <a:noFill/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3810947" y="1481124"/>
            <a:ext cx="250033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143636" y="5214950"/>
            <a:ext cx="857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arctg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5072074"/>
            <a:ext cx="349025" cy="814391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4" grpId="0" animBg="1"/>
      <p:bldP spid="59" grpId="0"/>
      <p:bldP spid="62" grpId="0"/>
      <p:bldP spid="37" grpId="0"/>
      <p:bldP spid="10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араллелограмм 43"/>
          <p:cNvSpPr/>
          <p:nvPr/>
        </p:nvSpPr>
        <p:spPr>
          <a:xfrm>
            <a:off x="3000364" y="3977640"/>
            <a:ext cx="3327106" cy="849640"/>
          </a:xfrm>
          <a:prstGeom prst="parallelogram">
            <a:avLst>
              <a:gd name="adj" fmla="val 9877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7"/>
          <p:cNvGrpSpPr/>
          <p:nvPr/>
        </p:nvGrpSpPr>
        <p:grpSpPr>
          <a:xfrm>
            <a:off x="1071538" y="1357298"/>
            <a:ext cx="7358114" cy="4786346"/>
            <a:chOff x="2000232" y="1071546"/>
            <a:chExt cx="4714908" cy="3139321"/>
          </a:xfrm>
        </p:grpSpPr>
        <p:sp>
          <p:nvSpPr>
            <p:cNvPr id="5" name="TextBox 4"/>
            <p:cNvSpPr txBox="1"/>
            <p:nvPr/>
          </p:nvSpPr>
          <p:spPr>
            <a:xfrm>
              <a:off x="2000232" y="1071546"/>
              <a:ext cx="4714908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ru-RU" dirty="0"/>
            </a:p>
          </p:txBody>
        </p:sp>
        <p:sp>
          <p:nvSpPr>
            <p:cNvPr id="17" name="Куб 16"/>
            <p:cNvSpPr/>
            <p:nvPr/>
          </p:nvSpPr>
          <p:spPr>
            <a:xfrm>
              <a:off x="3214678" y="1142984"/>
              <a:ext cx="2143140" cy="2214578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965439" y="1964521"/>
              <a:ext cx="1642280" cy="79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786182" y="2786058"/>
              <a:ext cx="1571636" cy="1588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3213984" y="2775971"/>
              <a:ext cx="571504" cy="57150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571736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</a:t>
            </a:r>
            <a:endParaRPr lang="ru-RU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0069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B</a:t>
            </a:r>
            <a:endParaRPr lang="ru-RU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357950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</a:t>
            </a:r>
            <a:endParaRPr lang="ru-RU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2905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</a:t>
            </a:r>
            <a:endParaRPr lang="ru-RU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571736" y="19288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500694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71868" y="10715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00760" y="10715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</a:t>
            </a:r>
            <a:r>
              <a:rPr lang="en-US" b="1" i="1" baseline="-25000" dirty="0" smtClean="0"/>
              <a:t>1</a:t>
            </a:r>
            <a:endParaRPr lang="ru-RU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3431592" y="1941442"/>
            <a:ext cx="2902286" cy="20502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857620" y="3959546"/>
            <a:ext cx="2071702" cy="4286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олилиния 53"/>
          <p:cNvSpPr/>
          <p:nvPr/>
        </p:nvSpPr>
        <p:spPr>
          <a:xfrm rot="15645328" flipV="1">
            <a:off x="5174447" y="3815515"/>
            <a:ext cx="407271" cy="409041"/>
          </a:xfrm>
          <a:custGeom>
            <a:avLst/>
            <a:gdLst>
              <a:gd name="connsiteX0" fmla="*/ 0 w 126516"/>
              <a:gd name="connsiteY0" fmla="*/ 121920 h 137580"/>
              <a:gd name="connsiteX1" fmla="*/ 91440 w 126516"/>
              <a:gd name="connsiteY1" fmla="*/ 0 h 13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516" h="137580">
                <a:moveTo>
                  <a:pt x="0" y="121920"/>
                </a:moveTo>
                <a:cubicBezTo>
                  <a:pt x="126516" y="100834"/>
                  <a:pt x="91440" y="137580"/>
                  <a:pt x="91440" y="0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29388" y="257174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86050" y="16430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0" y="10715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2910" y="92867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baseline="-25000" dirty="0" smtClean="0">
                <a:solidFill>
                  <a:srgbClr val="0070C0"/>
                </a:solidFill>
              </a:rPr>
              <a:t>1 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- </a:t>
            </a:r>
            <a:r>
              <a:rPr lang="ru-RU" sz="2400" dirty="0" smtClean="0">
                <a:solidFill>
                  <a:srgbClr val="0070C0"/>
                </a:solidFill>
              </a:rPr>
              <a:t>перпендикуляр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00496" y="500042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DM</a:t>
            </a:r>
            <a:r>
              <a:rPr lang="en-US" sz="2400" baseline="-250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– проекция наклонной  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4000496" y="59293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Ответ: 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7" name="Прямая соединительная линия 46"/>
          <p:cNvCxnSpPr>
            <a:stCxn id="35" idx="2"/>
          </p:cNvCxnSpPr>
          <p:nvPr/>
        </p:nvCxnSpPr>
        <p:spPr>
          <a:xfrm rot="5400000">
            <a:off x="2613526" y="2684972"/>
            <a:ext cx="248818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57884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</a:t>
            </a:r>
            <a:endParaRPr lang="ru-RU" b="1" i="1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3" y="5429263"/>
            <a:ext cx="2071703" cy="647407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214950"/>
            <a:ext cx="4714908" cy="404713"/>
          </a:xfrm>
          <a:prstGeom prst="rect">
            <a:avLst/>
          </a:prstGeom>
          <a:noFill/>
        </p:spPr>
      </p:pic>
      <p:sp>
        <p:nvSpPr>
          <p:cNvPr id="51" name="Прямоугольник 50"/>
          <p:cNvSpPr/>
          <p:nvPr/>
        </p:nvSpPr>
        <p:spPr>
          <a:xfrm>
            <a:off x="5072066" y="5929330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arctg</a:t>
            </a:r>
            <a:endParaRPr lang="ru-RU" sz="2000" b="1" dirty="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857892"/>
            <a:ext cx="428628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4" grpId="0" animBg="1"/>
      <p:bldP spid="59" grpId="0"/>
      <p:bldP spid="37" grpId="0"/>
      <p:bldP spid="5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58</Words>
  <PresentationFormat>Экран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2013-02-03T14:20:47Z</dcterms:modified>
</cp:coreProperties>
</file>