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6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714B1-4756-4FD2-ADD5-6B6C3A9817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2C18E-6D46-4D77-973A-852746AF60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94013-C77B-470B-B567-9D3BFE4C03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1D26A-D13C-414A-AD80-C5C5D6825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CB6BB-A6A9-46F0-B576-F7F766B0A3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52D0D-2B58-4E69-AA4F-F2A6DD495F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0C2AE-0182-4730-A860-B3DE6C04DD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D477A-1BC4-4332-B698-0DF0F9E337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C0C68-4308-4A80-9E89-2DF88CFA1F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99FEB-3880-419D-A5C4-946DB1F0AC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AD9CA-90B5-447A-8DC0-BC515E8978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F166A5-95CD-4F6C-B267-F5FF1D314BD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76475"/>
            <a:ext cx="7921625" cy="1143000"/>
          </a:xfrm>
        </p:spPr>
        <p:txBody>
          <a:bodyPr/>
          <a:lstStyle/>
          <a:p>
            <a:r>
              <a:rPr lang="ru-RU" sz="7200" b="1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60575"/>
            <a:ext cx="7848600" cy="1143000"/>
          </a:xfrm>
        </p:spPr>
        <p:txBody>
          <a:bodyPr/>
          <a:lstStyle/>
          <a:p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Растение, отвечающее собственной головой за отношения между мужчиной и женщиной в юности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Ромашка</a:t>
            </a:r>
          </a:p>
        </p:txBody>
      </p:sp>
      <p:pic>
        <p:nvPicPr>
          <p:cNvPr id="25605" name="Picture 5" descr="2440078_thum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989138"/>
            <a:ext cx="32385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773238"/>
            <a:ext cx="6840538" cy="1143000"/>
          </a:xfrm>
        </p:spPr>
        <p:txBody>
          <a:bodyPr/>
          <a:lstStyle/>
          <a:p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Сосуд, предназначенный для того, чтобы в него ставили цветы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Ваза</a:t>
            </a:r>
          </a:p>
        </p:txBody>
      </p:sp>
      <p:pic>
        <p:nvPicPr>
          <p:cNvPr id="27653" name="Picture 5" descr="2705453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84313"/>
            <a:ext cx="3676650" cy="467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769100" cy="1143000"/>
          </a:xfrm>
        </p:spPr>
        <p:txBody>
          <a:bodyPr/>
          <a:lstStyle/>
          <a:p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француженку, которая вместе с модой на духи и искусственный жемчуг ввела в моду загар и короткую стрижку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5373688"/>
            <a:ext cx="5627687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Коко Шанель </a:t>
            </a:r>
          </a:p>
        </p:txBody>
      </p:sp>
      <p:pic>
        <p:nvPicPr>
          <p:cNvPr id="29701" name="Picture 5" descr="865223_23190-700x500"/>
          <p:cNvPicPr>
            <a:picLocks noChangeAspect="1" noChangeArrowheads="1"/>
          </p:cNvPicPr>
          <p:nvPr/>
        </p:nvPicPr>
        <p:blipFill>
          <a:blip r:embed="rId2" cstate="print"/>
          <a:srcRect b="6006"/>
          <a:stretch>
            <a:fillRect/>
          </a:stretch>
        </p:blipFill>
        <p:spPr bwMode="auto">
          <a:xfrm>
            <a:off x="2916238" y="404813"/>
            <a:ext cx="3960812" cy="496887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205038"/>
            <a:ext cx="7067550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Единственная дама в круге зодиака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5084763"/>
            <a:ext cx="5051425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Дева</a:t>
            </a:r>
          </a:p>
        </p:txBody>
      </p:sp>
      <p:pic>
        <p:nvPicPr>
          <p:cNvPr id="31749" name="Picture 5" descr="deva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549275"/>
            <a:ext cx="3294063" cy="4392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133600"/>
            <a:ext cx="6778625" cy="1143000"/>
          </a:xfrm>
        </p:spPr>
        <p:txBody>
          <a:bodyPr/>
          <a:lstStyle/>
          <a:p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предмет декоративной косметики исчезает в полдень, </a:t>
            </a:r>
            <a:b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мнению кинематографистов?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49275"/>
            <a:ext cx="6419850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Тени</a:t>
            </a:r>
          </a:p>
        </p:txBody>
      </p:sp>
      <p:pic>
        <p:nvPicPr>
          <p:cNvPr id="33797" name="Picture 5" descr="ANd9GcTia8CkLsxYgfTYVk7HtIT8ufIOsi0U-7RBD4_oSmqnlHGpMTx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844675"/>
            <a:ext cx="3509962" cy="4249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36838"/>
            <a:ext cx="7993062" cy="1143000"/>
          </a:xfrm>
        </p:spPr>
        <p:txBody>
          <a:bodyPr/>
          <a:lstStyle/>
          <a:p>
            <a:r>
              <a:rPr lang="ru-RU" sz="3600" b="1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1910 году на Международной конференции женщин социалисток в Копенгагене эта женщина выступила с предложением о праздновании Международного женского дня 8 марта, которое прозвучало, как призыв ко всем женщинам мира включиться в борьбу за равноправие.</a:t>
            </a:r>
            <a:br>
              <a:rPr lang="ru-RU" sz="3600" b="1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>
                <a:solidFill>
                  <a:srgbClr val="82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звали эту женщину?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492375"/>
            <a:ext cx="6851650" cy="1143000"/>
          </a:xfrm>
        </p:spPr>
        <p:txBody>
          <a:bodyPr/>
          <a:lstStyle/>
          <a:p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Какое косметическое средство во Франции XVIII века делали из муки?</a:t>
            </a:r>
            <a:b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0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Пудру</a:t>
            </a:r>
          </a:p>
        </p:txBody>
      </p:sp>
      <p:pic>
        <p:nvPicPr>
          <p:cNvPr id="35845" name="Picture 5" descr="mineral-pud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2224088"/>
            <a:ext cx="3733800" cy="349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205038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Мужчины никогда не понимали зачем женщинам этого так много?! Это везде: в ванной, в спальне, в прихожей, у некоторых в холодильнике.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Косметика</a:t>
            </a:r>
          </a:p>
        </p:txBody>
      </p:sp>
      <p:pic>
        <p:nvPicPr>
          <p:cNvPr id="39942" name="Picture 6" descr="8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557338"/>
            <a:ext cx="4811712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781300"/>
            <a:ext cx="7308850" cy="1143000"/>
          </a:xfrm>
        </p:spPr>
        <p:txBody>
          <a:bodyPr/>
          <a:lstStyle/>
          <a:p>
            <a:r>
              <a:rPr lang="ru-RU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Какое слово лишнее?</a:t>
            </a:r>
            <a:br>
              <a:rPr lang="ru-RU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а) спасение</a:t>
            </a:r>
            <a:br>
              <a:rPr lang="ru-RU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б) красота</a:t>
            </a:r>
            <a:br>
              <a:rPr lang="ru-RU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в) книга</a:t>
            </a:r>
            <a:br>
              <a:rPr lang="ru-RU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г) мир</a:t>
            </a:r>
            <a:br>
              <a:rPr lang="ru-RU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48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 descr="ks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836613"/>
            <a:ext cx="6481762" cy="4710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349500"/>
            <a:ext cx="7777162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из перечисленных ниже цветов означает застенчивость?</a:t>
            </a:r>
            <a:b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а) мимоза</a:t>
            </a:r>
            <a:b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б) пион</a:t>
            </a:r>
            <a:b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в) маргаритка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6778625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Мимоза</a:t>
            </a:r>
            <a:b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4" name="Picture 6" descr="mimoz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5038"/>
            <a:ext cx="3544888" cy="3544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1989138"/>
            <a:ext cx="6419850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самый ожидаемый подарок в праздник 8 марта?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 rot="732028">
            <a:off x="1331913" y="1341438"/>
            <a:ext cx="72009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ПРАЗДНИКОМ МИЛЫЕ ДАМЫ!</a:t>
            </a:r>
          </a:p>
        </p:txBody>
      </p:sp>
      <p:pic>
        <p:nvPicPr>
          <p:cNvPr id="11271" name="Picture 7" descr="945ff8be78a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48285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941888"/>
            <a:ext cx="6696075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Клара Цеткин </a:t>
            </a:r>
          </a:p>
        </p:txBody>
      </p:sp>
      <p:pic>
        <p:nvPicPr>
          <p:cNvPr id="17413" name="Picture 5" descr="8-marta-Clara-zet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765175"/>
            <a:ext cx="4203700" cy="416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420938"/>
            <a:ext cx="7920038" cy="1143000"/>
          </a:xfrm>
        </p:spPr>
        <p:txBody>
          <a:bodyPr/>
          <a:lstStyle/>
          <a:p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каком городе в 1913 году в России впервые отмечался Международный женский день?</a:t>
            </a:r>
            <a:b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* в Петербурге</a:t>
            </a:r>
            <a:b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* в Москве</a:t>
            </a:r>
            <a:b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в Киеве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5084763"/>
            <a:ext cx="5915025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Петербурге</a:t>
            </a:r>
          </a:p>
        </p:txBody>
      </p:sp>
      <p:pic>
        <p:nvPicPr>
          <p:cNvPr id="19461" name="Picture 5" descr="spb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692150"/>
            <a:ext cx="5616575" cy="42132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/>
          <a:lstStyle/>
          <a:p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какого года Международный женский день 8 марта стал государственным праздником?</a:t>
            </a:r>
            <a:b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1965</a:t>
            </a:r>
            <a:b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1999</a:t>
            </a:r>
            <a:b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2001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20713"/>
            <a:ext cx="6911975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 1965 года</a:t>
            </a:r>
          </a:p>
        </p:txBody>
      </p:sp>
      <p:pic>
        <p:nvPicPr>
          <p:cNvPr id="21511" name="Picture 7" descr="6046792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492375"/>
            <a:ext cx="4505325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989138"/>
            <a:ext cx="8229600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Назовите богиню цветов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5157788"/>
            <a:ext cx="5483225" cy="11430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Флора</a:t>
            </a:r>
          </a:p>
        </p:txBody>
      </p:sp>
      <p:pic>
        <p:nvPicPr>
          <p:cNvPr id="23557" name="Picture 5" descr="ANd9GcQfXRRhJneVkgMsfSSLqNdI0NYxyrSk_yNhNX1IJoPA91gSNQlB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620713"/>
            <a:ext cx="3724275" cy="460851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205</Words>
  <Application>Microsoft Office PowerPoint</Application>
  <PresentationFormat>Экран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Times New Roman</vt:lpstr>
      <vt:lpstr>Оформление по умолчанию</vt:lpstr>
      <vt:lpstr>Викторина</vt:lpstr>
      <vt:lpstr>В 1910 году на Международной конференции женщин социалисток в Копенгагене эта женщина выступила с предложением о праздновании Международного женского дня 8 марта, которое прозвучало, как призыв ко всем женщинам мира включиться в борьбу за равноправие. Как звали эту женщину? </vt:lpstr>
      <vt:lpstr>Клара Цеткин </vt:lpstr>
      <vt:lpstr>В каком городе в 1913 году в России впервые отмечался Международный женский день?  * в Петербурге  * в Москве * в Киеве</vt:lpstr>
      <vt:lpstr>в Петербурге</vt:lpstr>
      <vt:lpstr>С какого года Международный женский день 8 марта стал государственным праздником? * 1965 * 1999 * 2001</vt:lpstr>
      <vt:lpstr>с 1965 года</vt:lpstr>
      <vt:lpstr>Назовите богиню цветов </vt:lpstr>
      <vt:lpstr>Флора</vt:lpstr>
      <vt:lpstr>Растение, отвечающее собственной головой за отношения между мужчиной и женщиной в юности </vt:lpstr>
      <vt:lpstr>Ромашка</vt:lpstr>
      <vt:lpstr>Сосуд, предназначенный для того, чтобы в него ставили цветы </vt:lpstr>
      <vt:lpstr>Ваза</vt:lpstr>
      <vt:lpstr>Назовите француженку, которая вместе с модой на духи и искусственный жемчуг ввела в моду загар и короткую стрижку </vt:lpstr>
      <vt:lpstr>Коко Шанель </vt:lpstr>
      <vt:lpstr>Единственная дама в круге зодиака </vt:lpstr>
      <vt:lpstr>Дева</vt:lpstr>
      <vt:lpstr>Какой предмет декоративной косметики исчезает в полдень,  по мнению кинематографистов?</vt:lpstr>
      <vt:lpstr>Тени</vt:lpstr>
      <vt:lpstr>Какое косметическое средство во Франции XVIII века делали из муки? </vt:lpstr>
      <vt:lpstr>Пудру</vt:lpstr>
      <vt:lpstr>Мужчины никогда не понимали зачем женщинам этого так много?! Это везде: в ванной, в спальне, в прихожей, у некоторых в холодильнике. </vt:lpstr>
      <vt:lpstr>Косметика</vt:lpstr>
      <vt:lpstr>Какое слово лишнее? а) спасение б) красота в) книга г) мир </vt:lpstr>
      <vt:lpstr>Слайд 25</vt:lpstr>
      <vt:lpstr>Какой из перечисленных ниже цветов означает застенчивость? а) мимоза б) пион в) маргаритка</vt:lpstr>
      <vt:lpstr>Мимоза </vt:lpstr>
      <vt:lpstr>Какой самый ожидаемый подарок в праздник 8 марта? </vt:lpstr>
      <vt:lpstr>Слайд 29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42</cp:revision>
  <dcterms:created xsi:type="dcterms:W3CDTF">2012-08-12T16:04:58Z</dcterms:created>
  <dcterms:modified xsi:type="dcterms:W3CDTF">2014-08-30T16:28:51Z</dcterms:modified>
</cp:coreProperties>
</file>