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8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1051;&#1077;&#1076;&#1086;&#1074;&#1086;&#1077;%20&#1087;&#1086;&#1073;&#1086;&#1080;&#1097;&#1077;,%20&#1072;&#1085;&#1080;&#1084;&#1072;&#1094;&#1080;&#1103;.mp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Ледовое побоище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 flipV="1">
            <a:off x="4716016" y="3284984"/>
            <a:ext cx="576064" cy="7200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1026" name="Picture 2" descr="C:\Users\ъхд\Desktop\е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6783404" cy="33843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festival.1september.ru/articles/605526/presentation/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arts.in.ua/i/307/f_41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1400"/>
            <a:ext cx="9252520" cy="7246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http://www.stihi.ru/pics/2012/10/21/89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716016" cy="6669360"/>
          </a:xfrm>
          <a:prstGeom prst="rect">
            <a:avLst/>
          </a:prstGeom>
          <a:noFill/>
        </p:spPr>
      </p:pic>
      <p:pic>
        <p:nvPicPr>
          <p:cNvPr id="40964" name="Picture 4" descr="http://www.mestnie.ru/files/imagecache/lightbox/i10ns/6224/2606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16632"/>
            <a:ext cx="4499991" cy="66247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8000" dirty="0" smtClean="0"/>
              <a:t>Чудское озеро</a:t>
            </a:r>
            <a:endParaRPr lang="ru-RU" sz="8000" dirty="0"/>
          </a:p>
        </p:txBody>
      </p:sp>
      <p:pic>
        <p:nvPicPr>
          <p:cNvPr id="41986" name="Picture 2" descr="http://rpp.nashaucheba.ru/pars_docs/refs/50/49245/img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72816"/>
            <a:ext cx="7704856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043608" y="1556792"/>
            <a:ext cx="5718048" cy="367240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 кем сражались русские  воины ?</a:t>
            </a:r>
          </a:p>
          <a:p>
            <a:r>
              <a:rPr lang="ru-RU" dirty="0" smtClean="0"/>
              <a:t>С крестоносцами  .</a:t>
            </a:r>
          </a:p>
          <a:p>
            <a:r>
              <a:rPr lang="ru-RU" dirty="0" smtClean="0"/>
              <a:t>На каком озере было сражение  ?</a:t>
            </a:r>
          </a:p>
          <a:p>
            <a:r>
              <a:rPr lang="ru-RU" dirty="0" smtClean="0"/>
              <a:t>На чудском  озере .</a:t>
            </a:r>
          </a:p>
          <a:p>
            <a:r>
              <a:rPr lang="ru-RU" dirty="0" smtClean="0"/>
              <a:t>Как называлось сражение произошедшие в 1242 году ?</a:t>
            </a:r>
          </a:p>
          <a:p>
            <a:r>
              <a:rPr lang="ru-RU" dirty="0" smtClean="0"/>
              <a:t>Ледовое побоище.</a:t>
            </a:r>
          </a:p>
          <a:p>
            <a:r>
              <a:rPr lang="ru-RU" dirty="0" smtClean="0"/>
              <a:t>Кто  написал песню « Ледовое побоище»?</a:t>
            </a:r>
          </a:p>
          <a:p>
            <a:endParaRPr lang="ru-RU" dirty="0" smtClean="0"/>
          </a:p>
          <a:p>
            <a:r>
              <a:rPr lang="ru-RU" b="1" dirty="0" smtClean="0"/>
              <a:t>Сергей Сергеевич Прокофьев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dirty="0" smtClean="0"/>
              <a:t>вопросы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8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9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7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8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6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7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5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6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060848"/>
            <a:ext cx="7956376" cy="1620792"/>
          </a:xfrm>
        </p:spPr>
        <p:txBody>
          <a:bodyPr/>
          <a:lstStyle/>
          <a:p>
            <a:r>
              <a:rPr lang="ru-RU" sz="6600" dirty="0" smtClean="0">
                <a:hlinkClick r:id="rId2" action="ppaction://hlinkfile"/>
              </a:rPr>
              <a:t>Тактика сражения ледового побоища 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Александр </a:t>
            </a:r>
            <a:r>
              <a:rPr lang="ru-RU" dirty="0" smtClean="0"/>
              <a:t>Н</a:t>
            </a:r>
            <a:r>
              <a:rPr lang="ru-RU" dirty="0" smtClean="0"/>
              <a:t>евский 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1506" name="Picture 2" descr="http://www.molgvardia.ru/sites/default/files/nevskiy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5" y="1196752"/>
            <a:ext cx="6854881" cy="52684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Презентацию составил колесников Даниил класс 5В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72</TotalTime>
  <Words>58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Метро</vt:lpstr>
      <vt:lpstr>Ледовое побоище</vt:lpstr>
      <vt:lpstr>Слайд 2</vt:lpstr>
      <vt:lpstr>Слайд 3</vt:lpstr>
      <vt:lpstr>Слайд 4</vt:lpstr>
      <vt:lpstr>Чудское озеро</vt:lpstr>
      <vt:lpstr>вопросы</vt:lpstr>
      <vt:lpstr>Тактика сражения ледового побоища </vt:lpstr>
      <vt:lpstr>Александр Невский .</vt:lpstr>
      <vt:lpstr>Презентацию составил колесников Даниил класс 5В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Ледовое побоище</dc:title>
  <dc:creator>Компьютер</dc:creator>
  <cp:lastModifiedBy>ъхд</cp:lastModifiedBy>
  <cp:revision>10</cp:revision>
  <dcterms:created xsi:type="dcterms:W3CDTF">2014-03-18T12:34:48Z</dcterms:created>
  <dcterms:modified xsi:type="dcterms:W3CDTF">2014-03-18T16:48:21Z</dcterms:modified>
</cp:coreProperties>
</file>