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58" r:id="rId7"/>
    <p:sldId id="264" r:id="rId8"/>
    <p:sldId id="265" r:id="rId9"/>
    <p:sldId id="266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B7328-701F-4556-8608-45939A3B204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AA1E4-A4A2-4628-8A69-7F1F9CD3E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1D6E93-8C58-4BE1-BFB3-60084012B252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71DE97-96DA-4258-ADC6-6CAE87A6F199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C5BB9D-4D91-4A6D-93EF-82D724F4047C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78F5DA-C9C7-4B16-AB70-7D4D669E0A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Тема урока: </a:t>
            </a:r>
            <a:r>
              <a:rPr lang="en-US" sz="4800" dirty="0" err="1" smtClean="0"/>
              <a:t>Cgjcj,s</a:t>
            </a:r>
            <a:r>
              <a:rPr lang="en-US" sz="4800" dirty="0" smtClean="0"/>
              <a:t> </a:t>
            </a:r>
            <a:r>
              <a:rPr lang="en-US" sz="4800" dirty="0" err="1" smtClean="0"/>
              <a:t>rjlbhjdfybz</a:t>
            </a:r>
            <a:r>
              <a:rPr lang="en-US" sz="4800" dirty="0" smtClean="0"/>
              <a:t> </a:t>
            </a:r>
            <a:r>
              <a:rPr lang="en-US" sz="4800" dirty="0" err="1" smtClean="0"/>
              <a:t>byajhvfwbb</a:t>
            </a:r>
            <a:r>
              <a:rPr lang="en-US" sz="4800" dirty="0" smtClean="0"/>
              <a:t>/ </a:t>
            </a:r>
            <a:r>
              <a:rPr lang="en-US" sz="4800" dirty="0" err="1" smtClean="0"/>
              <a:t>Vtnjl</a:t>
            </a:r>
            <a:r>
              <a:rPr lang="en-US" sz="4800" dirty="0" smtClean="0"/>
              <a:t> </a:t>
            </a:r>
            <a:r>
              <a:rPr lang="en-US" sz="4800" dirty="0" err="1" smtClean="0"/>
              <a:t>rjjhlbyfn</a:t>
            </a:r>
            <a:r>
              <a:rPr lang="en-US" sz="4800" dirty="0" smtClean="0"/>
              <a:t>/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 smtClean="0"/>
              <a:t>Способы кодирования информации. Метод координат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27088"/>
            <a:ext cx="7056437" cy="603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25488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3300"/>
                </a:solidFill>
              </a:rPr>
              <a:t>1</a:t>
            </a:r>
            <a:r>
              <a:rPr lang="en-US" sz="4000" smtClean="0">
                <a:solidFill>
                  <a:srgbClr val="FF3300"/>
                </a:solidFill>
              </a:rPr>
              <a:t> </a:t>
            </a:r>
            <a:r>
              <a:rPr lang="ru-RU" sz="4000" b="1" smtClean="0">
                <a:solidFill>
                  <a:srgbClr val="FF3300"/>
                </a:solidFill>
              </a:rPr>
              <a:t>(2,3),  2 (2,9),  3 (8,9),  4 (8,3)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2917"/>
            <a:ext cx="7056438" cy="579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285984" y="3000372"/>
            <a:ext cx="1998679" cy="1928826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27088"/>
            <a:ext cx="7056438" cy="603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1928795" y="3286124"/>
            <a:ext cx="2643206" cy="2663826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21429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Определите координаты вершин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i="1" dirty="0" smtClean="0">
                <a:solidFill>
                  <a:srgbClr val="000066"/>
                </a:solidFill>
              </a:rPr>
              <a:t> ДОМАШНЕЕ ЗАДАНИЕ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dirty="0" smtClean="0">
                <a:latin typeface="Monotype Corsiva" pitchFamily="66" charset="0"/>
              </a:rPr>
              <a:t>   Придумать свою  кодировку зарисовать её и закодировать с помощью неё новогоднее поздравление. </a:t>
            </a:r>
          </a:p>
        </p:txBody>
      </p:sp>
      <p:pic>
        <p:nvPicPr>
          <p:cNvPr id="13316" name="Picture 7" descr="j01832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357562"/>
            <a:ext cx="2329301" cy="249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Program Files\Microsoft Office\CLIPART\PUB60COR\SO0025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357562"/>
            <a:ext cx="2593666" cy="28447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Franklin Gothic Medium Cond" pitchFamily="34" charset="0"/>
              </a:rPr>
              <a:t>Расшифруйте, используя азбуку Морзе</a:t>
            </a:r>
            <a:endParaRPr lang="ru-RU" sz="4000" dirty="0">
              <a:latin typeface="Franklin Gothic Medium Cond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714620"/>
          <a:ext cx="82296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•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─ •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• • ─ •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─ ─ 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• ─ •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─ 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• 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─ • ─ •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•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/>
                        <a:t>• ─ • ─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2285992"/>
          <a:ext cx="821538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1538"/>
                <a:gridCol w="821538"/>
                <a:gridCol w="821538"/>
                <a:gridCol w="821538"/>
                <a:gridCol w="821538"/>
                <a:gridCol w="821538"/>
                <a:gridCol w="821538"/>
                <a:gridCol w="821538"/>
                <a:gridCol w="821538"/>
                <a:gridCol w="8215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4786322"/>
          <a:ext cx="8229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─ • 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─ •  •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─ 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•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─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• 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─ •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─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4429132"/>
          <a:ext cx="821538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1538"/>
                <a:gridCol w="821538"/>
                <a:gridCol w="821538"/>
                <a:gridCol w="821538"/>
                <a:gridCol w="821538"/>
                <a:gridCol w="821538"/>
                <a:gridCol w="821538"/>
                <a:gridCol w="821538"/>
                <a:gridCol w="821538"/>
                <a:gridCol w="8215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Franklin Gothic Medium Cond" pitchFamily="34" charset="0"/>
              </a:rPr>
              <a:t>1) Расшифруйте, используя таблицу соответствия алфавита и порядкового номера.</a:t>
            </a:r>
            <a:endParaRPr lang="ru-RU" sz="4000" dirty="0">
              <a:latin typeface="Franklin Gothic Medium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21-19-22-6-16-17    4    22-26-7-16-11-11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14-7-5-13-17    4    3-17-33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071810"/>
            <a:ext cx="8229600" cy="2714644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anklin Gothic Medium Cond" pitchFamily="34" charset="0"/>
                <a:ea typeface="+mj-ea"/>
                <a:cs typeface="+mj-cs"/>
              </a:rPr>
              <a:t>2) Правило кодирования установите по ключу.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dirty="0" smtClean="0">
                <a:solidFill>
                  <a:schemeClr val="tx2"/>
                </a:solidFill>
                <a:latin typeface="Franklin Gothic Medium Cond" pitchFamily="34" charset="0"/>
                <a:ea typeface="+mj-ea"/>
                <a:cs typeface="+mj-cs"/>
              </a:rPr>
              <a:t>Ключ: </a:t>
            </a:r>
            <a:r>
              <a:rPr lang="ru-RU" sz="3300" dirty="0" smtClean="0">
                <a:latin typeface="Times New Roman" pitchFamily="18" charset="0"/>
                <a:ea typeface="+mj-ea"/>
                <a:cs typeface="Times New Roman" pitchFamily="18" charset="0"/>
              </a:rPr>
              <a:t>11-16-21-7-19-16-7-21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3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самый современный информационный канал</a:t>
            </a:r>
            <a:endParaRPr kumimoji="0" lang="ru-RU" sz="33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Medium Cond" pitchFamily="34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73042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Трудно в учении – легко в бою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5286388"/>
            <a:ext cx="3411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интернет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Franklin Gothic Medium Cond" pitchFamily="34" charset="0"/>
              </a:rPr>
              <a:t>Расшифруйте подаваемые сигналы.</a:t>
            </a:r>
            <a:endParaRPr lang="ru-RU" sz="40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99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286124"/>
            <a:ext cx="989095" cy="92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71744"/>
            <a:ext cx="928694" cy="86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286124"/>
            <a:ext cx="854804" cy="7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500306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3214686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2497200"/>
            <a:ext cx="824785" cy="78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3286124"/>
            <a:ext cx="8652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2500306"/>
            <a:ext cx="89120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86644" y="3286124"/>
            <a:ext cx="89054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72462" y="2500306"/>
            <a:ext cx="92583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1928794" y="4714884"/>
            <a:ext cx="4764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кодирование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Franklin Gothic Medium Cond" pitchFamily="34" charset="0"/>
              </a:rPr>
              <a:t>Разгадайте ребус</a:t>
            </a:r>
            <a:endParaRPr lang="ru-RU" sz="4000" dirty="0">
              <a:latin typeface="Franklin Gothic Medium Cond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71744"/>
            <a:ext cx="5219512" cy="214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14546" y="5000636"/>
            <a:ext cx="4023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компьютер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В какой форме может быть закодирована информация?</a:t>
            </a:r>
          </a:p>
        </p:txBody>
      </p:sp>
      <p:pic>
        <p:nvPicPr>
          <p:cNvPr id="69636" name="Picture 4" descr="BD0002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557338"/>
            <a:ext cx="86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7" name="Picture 5" descr="BD050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149725"/>
            <a:ext cx="1327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8" name="Picture 6" descr="BD0509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1773238"/>
            <a:ext cx="12112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0" name="Picture 8" descr="BD07139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2708275"/>
            <a:ext cx="9239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9" descr="BD07173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8313" y="3500438"/>
            <a:ext cx="1328737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2" name="Picture 10" descr="EN00753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4221163"/>
            <a:ext cx="144145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3" name="Picture 11" descr="BS00809_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87675" y="5157788"/>
            <a:ext cx="1546225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4" name="Picture 12" descr="BS00935_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80288" y="2420938"/>
            <a:ext cx="111442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5" name="Picture 13" descr="BS01112_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11863" y="2708275"/>
            <a:ext cx="1433512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6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72000" y="5300663"/>
            <a:ext cx="9556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9" name="Picture 7" descr="BD05099_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1188" y="2205038"/>
            <a:ext cx="7731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8" name="Picture 1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63713" y="2276475"/>
            <a:ext cx="14398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9" name="Picture 17" descr="BS01323_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896206">
            <a:off x="7092950" y="1773238"/>
            <a:ext cx="1081088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51" name="Oval 19"/>
          <p:cNvSpPr>
            <a:spLocks noChangeArrowheads="1"/>
          </p:cNvSpPr>
          <p:nvPr/>
        </p:nvSpPr>
        <p:spPr bwMode="auto">
          <a:xfrm rot="1836313">
            <a:off x="347663" y="1319213"/>
            <a:ext cx="2879725" cy="3817937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52" name="Oval 20"/>
          <p:cNvSpPr>
            <a:spLocks noChangeArrowheads="1"/>
          </p:cNvSpPr>
          <p:nvPr/>
        </p:nvSpPr>
        <p:spPr bwMode="auto">
          <a:xfrm>
            <a:off x="2484438" y="3644900"/>
            <a:ext cx="4175125" cy="3213100"/>
          </a:xfrm>
          <a:prstGeom prst="ellips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53" name="Oval 21"/>
          <p:cNvSpPr>
            <a:spLocks noChangeArrowheads="1"/>
          </p:cNvSpPr>
          <p:nvPr/>
        </p:nvSpPr>
        <p:spPr bwMode="auto">
          <a:xfrm>
            <a:off x="5219700" y="1341438"/>
            <a:ext cx="3744913" cy="2736850"/>
          </a:xfrm>
          <a:prstGeom prst="ellips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9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1" grpId="0" animBg="1"/>
      <p:bldP spid="69652" grpId="0" animBg="1"/>
      <p:bldP spid="696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Прямоугольная система координат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5219700" y="2276475"/>
            <a:ext cx="39243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Горизонтальная ось – ОХ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Вертикальная ось – О</a:t>
            </a:r>
            <a:r>
              <a:rPr lang="en-US" sz="2400" b="1">
                <a:latin typeface="Times New Roman" pitchFamily="18" charset="0"/>
              </a:rPr>
              <a:t>Y</a:t>
            </a:r>
            <a:endParaRPr lang="ru-RU" sz="24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0 – место пересечение осей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1 – единичный отрезок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координата </a:t>
            </a:r>
            <a:r>
              <a:rPr lang="ru-RU" sz="2400" b="1">
                <a:latin typeface="Times New Roman" pitchFamily="18" charset="0"/>
              </a:rPr>
              <a:t>– «адрес» точки на координатной плоскости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Координата </a:t>
            </a:r>
            <a:r>
              <a:rPr lang="ru-RU" sz="1600" b="1">
                <a:solidFill>
                  <a:srgbClr val="FF3300"/>
                </a:solidFill>
                <a:latin typeface="Times New Roman" pitchFamily="18" charset="0"/>
              </a:rPr>
              <a:t>т.</a:t>
            </a:r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А (4, 3)</a:t>
            </a:r>
          </a:p>
        </p:txBody>
      </p:sp>
      <p:pic>
        <p:nvPicPr>
          <p:cNvPr id="307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49438"/>
            <a:ext cx="482441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504666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628775"/>
            <a:ext cx="4211637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2"/>
                </a:solidFill>
              </a:rPr>
              <a:t>Координатные четверти</a:t>
            </a:r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500306"/>
            <a:ext cx="3865598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3313113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233</Words>
  <Application>Microsoft Office PowerPoint</Application>
  <PresentationFormat>Экран (4:3)</PresentationFormat>
  <Paragraphs>70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Тема урока: Cgjcj,s rjlbhjdfybz byajhvfwbb/ Vtnjl rjjhlbyfn/</vt:lpstr>
      <vt:lpstr>Расшифруйте, используя азбуку Морзе</vt:lpstr>
      <vt:lpstr>1) Расшифруйте, используя таблицу соответствия алфавита и порядкового номера.</vt:lpstr>
      <vt:lpstr>Расшифруйте подаваемые сигналы.</vt:lpstr>
      <vt:lpstr>Разгадайте ребус</vt:lpstr>
      <vt:lpstr>В какой форме может быть закодирована информация?</vt:lpstr>
      <vt:lpstr>Прямоугольная система координат</vt:lpstr>
      <vt:lpstr>Слайд 8</vt:lpstr>
      <vt:lpstr>Координатные четверти</vt:lpstr>
      <vt:lpstr>1 (2,3),  2 (2,9),  3 (8,9),  4 (8,3)</vt:lpstr>
      <vt:lpstr>Слайд 11</vt:lpstr>
      <vt:lpstr>Слайд 12</vt:lpstr>
      <vt:lpstr> ДОМАШНЕЕ ЗАДАНИЕ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Cgjcj,s rjlbhjdfybz byajhvfwbb/ Vtnjl rjjhlbyfn/</dc:title>
  <dc:creator>1</dc:creator>
  <cp:lastModifiedBy>школа №1</cp:lastModifiedBy>
  <cp:revision>37</cp:revision>
  <dcterms:created xsi:type="dcterms:W3CDTF">2009-12-14T17:25:22Z</dcterms:created>
  <dcterms:modified xsi:type="dcterms:W3CDTF">2013-12-11T10:32:15Z</dcterms:modified>
</cp:coreProperties>
</file>