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240359"/>
          </a:xfrm>
        </p:spPr>
        <p:txBody>
          <a:bodyPr>
            <a:noAutofit/>
          </a:bodyPr>
          <a:lstStyle/>
          <a:p>
            <a:r>
              <a:rPr lang="ru-RU" sz="6600" dirty="0">
                <a:solidFill>
                  <a:srgbClr val="C00000"/>
                </a:solidFill>
                <a:latin typeface="Times New Roman"/>
                <a:ea typeface="Calibri"/>
              </a:rPr>
              <a:t>Применение движений в решении задач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568952" cy="1752600"/>
          </a:xfrm>
        </p:spPr>
        <p:txBody>
          <a:bodyPr>
            <a:normAutofit lnSpcReduction="10000"/>
          </a:bodyPr>
          <a:lstStyle/>
          <a:p>
            <a:r>
              <a:rPr lang="ru-RU" sz="4000" dirty="0" err="1" smtClean="0">
                <a:solidFill>
                  <a:schemeClr val="tx2"/>
                </a:solidFill>
              </a:rPr>
              <a:t>Кондрашева</a:t>
            </a:r>
            <a:r>
              <a:rPr lang="ru-RU" sz="4000" dirty="0" smtClean="0">
                <a:solidFill>
                  <a:schemeClr val="tx2"/>
                </a:solidFill>
              </a:rPr>
              <a:t> Светлана Михайловна</a:t>
            </a:r>
            <a:r>
              <a:rPr lang="ru-RU" dirty="0" smtClean="0">
                <a:solidFill>
                  <a:schemeClr val="tx2"/>
                </a:solidFill>
              </a:rPr>
              <a:t>,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учитель математики МОБУ СОШ №28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ст.Вознесенской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6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400" b="1" u="sng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Цель: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закрепление знаний и умений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теме «Движения»,</a:t>
            </a:r>
          </a:p>
          <a:p>
            <a:pPr>
              <a:spcAft>
                <a:spcPts val="0"/>
              </a:spcAft>
            </a:pP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-развитие умений решать задачи с применением движений, подготовка к контрольной работе</a:t>
            </a:r>
          </a:p>
          <a:p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воспитание ответственного отношения к выполнению обязанностей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4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82047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МАТЕМАТИЧЕСКИЙ ДИКТАНТ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Один прямоугольник получен из другого поворотом. Первый прямоугольник имеет длину 3дм и ширину 2дм. Чему равна площадь второго прямоугольника?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Один квадрат получен из другого поворотом. Сторона одного квадрата равна 3 см. Чему равен периметр второго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квадрата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движении точки А,В и С переходят соответственно в точки 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С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Угол  АВС=60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Какой еще угол вам известен и чему он равен?  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какую фигуру переходит при параллельном переносе отрезок длиной 2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Какие виды движений вы знаете?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8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89844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6дм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12 см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угол А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=60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отрезок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длиной 2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осевая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центральная симметрии, поворот, параллельный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перенос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7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280920" cy="5138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№1   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Две 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равные окружности с центром в О</a:t>
            </a:r>
            <a:r>
              <a:rPr lang="ru-RU" sz="3600" baseline="-25000" dirty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 и О</a:t>
            </a:r>
            <a:r>
              <a:rPr lang="ru-RU" sz="3600" baseline="-25000" dirty="0">
                <a:latin typeface="Times New Roman" pitchFamily="18" charset="0"/>
                <a:ea typeface="Calibri"/>
                <a:cs typeface="Times New Roman" pitchFamily="18" charset="0"/>
              </a:rPr>
              <a:t>2 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пересекаются в точках А и В. Через точку А проведена прямая, параллельная О</a:t>
            </a:r>
            <a:r>
              <a:rPr lang="ru-RU" sz="3600" baseline="-25000" dirty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О</a:t>
            </a:r>
            <a:r>
              <a:rPr lang="ru-RU" sz="3600" baseline="-25000" dirty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 и пересекающая окружность с центром О</a:t>
            </a:r>
            <a:r>
              <a:rPr lang="ru-RU" sz="3600" baseline="-25000" dirty="0">
                <a:latin typeface="Times New Roman" pitchFamily="18" charset="0"/>
                <a:ea typeface="Calibri"/>
                <a:cs typeface="Times New Roman" pitchFamily="18" charset="0"/>
              </a:rPr>
              <a:t>2 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в точке С. Используя параллельный перенос, докажите, что четырехугольник 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О</a:t>
            </a:r>
            <a:r>
              <a:rPr lang="ru-RU" sz="3600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АСО</a:t>
            </a:r>
            <a:r>
              <a:rPr lang="ru-RU" sz="3600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 является 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параллелограммом.</a:t>
            </a:r>
          </a:p>
        </p:txBody>
      </p:sp>
    </p:spTree>
    <p:extLst>
      <p:ext uri="{BB962C8B-B14F-4D97-AF65-F5344CB8AC3E}">
        <p14:creationId xmlns:p14="http://schemas.microsoft.com/office/powerpoint/2010/main" val="287709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663575" y="655638"/>
            <a:ext cx="1889125" cy="17002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О</a:t>
            </a:r>
            <a:r>
              <a:rPr lang="ru-RU" baseline="-25000" dirty="0" smtClean="0"/>
              <a:t>1</a:t>
            </a:r>
            <a:endParaRPr lang="ru-RU" dirty="0"/>
          </a:p>
          <a:p>
            <a:endParaRPr lang="ru-RU" dirty="0"/>
          </a:p>
        </p:txBody>
      </p:sp>
      <p:sp>
        <p:nvSpPr>
          <p:cNvPr id="16" name="Oval 3"/>
          <p:cNvSpPr>
            <a:spLocks noChangeArrowheads="1"/>
          </p:cNvSpPr>
          <p:nvPr/>
        </p:nvSpPr>
        <p:spPr bwMode="auto">
          <a:xfrm>
            <a:off x="2105024" y="784225"/>
            <a:ext cx="1819275" cy="16573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1509713" y="1505744"/>
            <a:ext cx="1484312" cy="388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flipH="1">
            <a:off x="1509713" y="1009650"/>
            <a:ext cx="871537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2381250" y="1009650"/>
            <a:ext cx="1354138" cy="50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flipV="1">
            <a:off x="2994025" y="1060450"/>
            <a:ext cx="741363" cy="484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Прямоугольник 20"/>
          <p:cNvSpPr/>
          <p:nvPr/>
        </p:nvSpPr>
        <p:spPr>
          <a:xfrm>
            <a:off x="2251869" y="599559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14662" y="152519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9884" y="71651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01027" y="2050307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3584" y="2564904"/>
            <a:ext cx="86809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А= 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– радиусы равных окружностей.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//АС по условию, значит, при параллельном переносе на вектор 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отрезок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переходит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равный ему отрезок 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С, центр окружности 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в центр окружности 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точка А в точку С. Отрезки 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 и 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параллельны и равны, значит, 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АСО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параллелограмм.</a:t>
            </a:r>
          </a:p>
        </p:txBody>
      </p:sp>
    </p:spTree>
    <p:extLst>
      <p:ext uri="{BB962C8B-B14F-4D97-AF65-F5344CB8AC3E}">
        <p14:creationId xmlns:p14="http://schemas.microsoft.com/office/powerpoint/2010/main" val="214294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82013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№2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Дан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восьмиугольник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Его стороны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и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попарно равны и параллельны. Используя центральную симметрию, докажите, что диагонали 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5,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6,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7,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данного восьмиугольника пересекаются в одной точке.</a:t>
            </a:r>
          </a:p>
        </p:txBody>
      </p:sp>
    </p:spTree>
    <p:extLst>
      <p:ext uri="{BB962C8B-B14F-4D97-AF65-F5344CB8AC3E}">
        <p14:creationId xmlns:p14="http://schemas.microsoft.com/office/powerpoint/2010/main" val="231033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857075" y="415366"/>
            <a:ext cx="3492500" cy="3459163"/>
          </a:xfrm>
          <a:prstGeom prst="flowChar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V="1">
            <a:off x="1411057" y="976547"/>
            <a:ext cx="2536825" cy="2336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>
            <a:off x="1425689" y="893422"/>
            <a:ext cx="2459038" cy="2484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H="1">
            <a:off x="899360" y="893422"/>
            <a:ext cx="542925" cy="1225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 flipH="1">
            <a:off x="3806650" y="2167265"/>
            <a:ext cx="542925" cy="1225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flipV="1">
            <a:off x="1411057" y="385422"/>
            <a:ext cx="1225550" cy="50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" name="AutoShape 9"/>
          <p:cNvCxnSpPr>
            <a:cxnSpLocks noChangeShapeType="1"/>
          </p:cNvCxnSpPr>
          <p:nvPr/>
        </p:nvCxnSpPr>
        <p:spPr bwMode="auto">
          <a:xfrm flipV="1">
            <a:off x="2603325" y="3366529"/>
            <a:ext cx="1225550" cy="50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" name="AutoShape 10"/>
          <p:cNvCxnSpPr>
            <a:cxnSpLocks noChangeShapeType="1"/>
          </p:cNvCxnSpPr>
          <p:nvPr/>
        </p:nvCxnSpPr>
        <p:spPr bwMode="auto">
          <a:xfrm>
            <a:off x="2683095" y="424097"/>
            <a:ext cx="1233488" cy="552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9" name="AutoShape 11"/>
          <p:cNvCxnSpPr>
            <a:cxnSpLocks noChangeShapeType="1"/>
          </p:cNvCxnSpPr>
          <p:nvPr/>
        </p:nvCxnSpPr>
        <p:spPr bwMode="auto">
          <a:xfrm>
            <a:off x="1369837" y="3322079"/>
            <a:ext cx="1233488" cy="552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0" name="AutoShape 12"/>
          <p:cNvCxnSpPr>
            <a:cxnSpLocks noChangeShapeType="1"/>
          </p:cNvCxnSpPr>
          <p:nvPr/>
        </p:nvCxnSpPr>
        <p:spPr bwMode="auto">
          <a:xfrm>
            <a:off x="3872782" y="980877"/>
            <a:ext cx="490537" cy="1181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1" name="AutoShape 13"/>
          <p:cNvCxnSpPr>
            <a:cxnSpLocks noChangeShapeType="1"/>
          </p:cNvCxnSpPr>
          <p:nvPr/>
        </p:nvCxnSpPr>
        <p:spPr bwMode="auto">
          <a:xfrm>
            <a:off x="876719" y="2114228"/>
            <a:ext cx="490537" cy="1181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Прямоугольник 8"/>
          <p:cNvSpPr/>
          <p:nvPr/>
        </p:nvSpPr>
        <p:spPr>
          <a:xfrm>
            <a:off x="1014795" y="3287059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8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3098" y="1977311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69125" y="576248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38476" y="46034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3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84727" y="681724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4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63319" y="1977311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5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04911" y="3295328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6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57077" y="3874529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7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59581" y="445360"/>
            <a:ext cx="43844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Рассмотрим треугольники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О=&lt;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О=&lt;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как накрест лежащие углы при пересечении параллельных прямых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секущими 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Значит, треугольники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равны по стороне и двум прилежащим углам.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50" y="423101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Имеет место центральная симметрия с центром в точке О для отрезков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Аналогично можно доказать, что равны треугольники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и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О. Значит, имеет место центральная симметрия с центром в точке О для отрезков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Следовательно, точка О- центр симметрии для восьмиугольника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Поэтому его диагонали пересекаются в одной точке.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8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412776"/>
            <a:ext cx="561025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стр.303 вопросы 1-17,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1159, 1160</a:t>
            </a:r>
          </a:p>
        </p:txBody>
      </p:sp>
    </p:spTree>
    <p:extLst>
      <p:ext uri="{BB962C8B-B14F-4D97-AF65-F5344CB8AC3E}">
        <p14:creationId xmlns:p14="http://schemas.microsoft.com/office/powerpoint/2010/main" val="3683058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461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Применение движений в решении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движений в решении задач</dc:title>
  <dc:creator>user</dc:creator>
  <cp:lastModifiedBy>user</cp:lastModifiedBy>
  <cp:revision>11</cp:revision>
  <dcterms:created xsi:type="dcterms:W3CDTF">2014-03-05T18:49:29Z</dcterms:created>
  <dcterms:modified xsi:type="dcterms:W3CDTF">2014-03-05T20:23:53Z</dcterms:modified>
</cp:coreProperties>
</file>