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6" r:id="rId2"/>
    <p:sldId id="275" r:id="rId3"/>
    <p:sldId id="257" r:id="rId4"/>
    <p:sldId id="258" r:id="rId5"/>
    <p:sldId id="270" r:id="rId6"/>
    <p:sldId id="273" r:id="rId7"/>
    <p:sldId id="274" r:id="rId8"/>
    <p:sldId id="266" r:id="rId9"/>
    <p:sldId id="268" r:id="rId10"/>
    <p:sldId id="261" r:id="rId11"/>
    <p:sldId id="265" r:id="rId12"/>
    <p:sldId id="276" r:id="rId13"/>
    <p:sldId id="282" r:id="rId14"/>
    <p:sldId id="278" r:id="rId15"/>
    <p:sldId id="277" r:id="rId16"/>
    <p:sldId id="279" r:id="rId17"/>
    <p:sldId id="281" r:id="rId18"/>
    <p:sldId id="263" r:id="rId19"/>
    <p:sldId id="264" r:id="rId20"/>
    <p:sldId id="262" r:id="rId21"/>
    <p:sldId id="280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7158" autoAdjust="0"/>
    <p:restoredTop sz="94660"/>
  </p:normalViewPr>
  <p:slideViewPr>
    <p:cSldViewPr>
      <p:cViewPr>
        <p:scale>
          <a:sx n="76" d="100"/>
          <a:sy n="76" d="100"/>
        </p:scale>
        <p:origin x="-144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0874704-5DD9-416B-B75D-3AA627B27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19F616-A669-4B24-81EE-D7FCDDA96631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7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17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7F95-5BA7-42BA-A38B-D22933EC4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645D-22E7-4AD5-9AF3-1ED98260A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013A6-80DD-4B82-9D15-48372A4E5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220F0-D476-466B-81CC-650EF191C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7C1E-5624-4186-B42B-B49E93518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B477-9D04-4CDE-B191-31AF07A61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CB306-3449-4863-92FB-DA13E294D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DC01-EA40-4764-89C4-A2CD963DE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FB85-FA07-46F3-9E55-0786BCBB1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2A78D-9E20-43F7-9B56-E8F08A433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4A592-181E-445F-BB65-3A6AAF66E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D6C0C-010B-4E2E-876C-6B407F8E7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C55CA-3698-410B-AB97-77260CC72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FAC0-6D0B-4CA4-9981-532467F11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708C6583-0024-46A4-9ED2-F19DA0D75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3;&#1086;&#1074;&#1072;&#1103;%20&#1087;&#1072;&#1087;&#1082;&#1072;\Track%20%206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ru.wikipedia.org/wiki/1943" TargetMode="Externa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jpeg"/><Relationship Id="rId5" Type="http://schemas.openxmlformats.org/officeDocument/2006/relationships/hyperlink" Target="http://ru.wikipedia.org/wiki/%D0%9B%D0%B0%D0%B4%D0%BE%D0%B6%D1%81%D0%BA%D0%BE%D0%B5_%D0%BE%D0%B7%D0%B5%D1%80%D0%BE" TargetMode="External"/><Relationship Id="rId4" Type="http://schemas.openxmlformats.org/officeDocument/2006/relationships/hyperlink" Target="http://ru.wikipedia.org/wiki/%D0%9A%D1%80%D0%B0%D1%81%D0%BD%D0%B0%D1%8F_%D0%90%D1%80%D0%BC%D0%B8%D1%8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D:\&#1053;&#1086;&#1074;&#1072;&#1103;%20&#1087;&#1072;&#1087;&#1082;&#1072;\Track%20%203.mp3" TargetMode="External"/><Relationship Id="rId5" Type="http://schemas.openxmlformats.org/officeDocument/2006/relationships/hyperlink" Target="http://www.webpark.ru/comment/58504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commons.wikimedia.org/wiki/File:BrokenCircle.jpg?uselang=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ru.wikipedia.org/wiki/%D0%9B%D0%B0%D0%B4%D0%BE%D0%B6%D1%81%D0%BA%D0%BE%D0%B5_%D0%BE%D0%B7%D0%B5%D1%80%D0%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Track  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381000" y="500042"/>
            <a:ext cx="8405842" cy="23955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83"/>
              </a:avLst>
            </a:prstTxWarp>
          </a:bodyPr>
          <a:lstStyle/>
          <a:p>
            <a:pPr>
              <a:defRPr/>
            </a:pPr>
            <a:r>
              <a:rPr lang="ru-RU" sz="3600" dirty="0">
                <a:solidFill>
                  <a:schemeClr val="bg1"/>
                </a:solidFill>
              </a:rPr>
              <a:t>«Война. Блокада. Ленинград», </a:t>
            </a:r>
          </a:p>
          <a:p>
            <a:pPr>
              <a:defRPr/>
            </a:pPr>
            <a:r>
              <a:rPr lang="ru-RU" sz="3600" dirty="0">
                <a:solidFill>
                  <a:schemeClr val="bg1"/>
                </a:solidFill>
              </a:rPr>
              <a:t>посвящается</a:t>
            </a:r>
          </a:p>
          <a:p>
            <a:pPr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70-летию снятия </a:t>
            </a:r>
          </a:p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блокады Ленинграда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99" fill="hold"/>
                                        <p:tgtEl>
                                          <p:spTgt spid="5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3763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Дорога жизни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9144000" cy="4271962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Связь города со страной по суше прервалась. Лишь одна дорога связывала блокадный город с Большой землёй. Шла она по тонкому , неокрепшему льду Ладожского озера. Эта дорога сохраняла людям жизнь, поэтому её и назвали Дорогой жизни. Всего ледовая дорога работала 152 дня. За это время было перевезено 361 тыс.т.различных грузов, в том числе 262.5 тыс.т. продовольствия. Из города было эвакуировано более 550 тыс.ленинградцев и более 35 тыс.раненых</a:t>
            </a: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itchFamily="34" charset="0"/>
              </a:rPr>
              <a:t>.</a:t>
            </a: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endParaRPr lang="ru-RU" sz="2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9699" name="Picture 7" descr="Грузовики-полуторки на маршруте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124200" y="3725863"/>
            <a:ext cx="6019800" cy="3132137"/>
          </a:xfr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Наши земляки-участники обороны Ленинграда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306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Пронин Иван Иванович </a:t>
            </a:r>
          </a:p>
          <a:p>
            <a:pPr>
              <a:defRPr/>
            </a:pPr>
            <a:r>
              <a:rPr lang="ru-RU" dirty="0" smtClean="0"/>
              <a:t>Пантелеев Михаил Иванович </a:t>
            </a:r>
          </a:p>
          <a:p>
            <a:pPr>
              <a:defRPr/>
            </a:pPr>
            <a:r>
              <a:rPr lang="ru-RU" dirty="0" smtClean="0"/>
              <a:t>Уланов </a:t>
            </a:r>
            <a:r>
              <a:rPr lang="ru-RU" dirty="0" err="1" smtClean="0"/>
              <a:t>Куприян</a:t>
            </a:r>
            <a:r>
              <a:rPr lang="ru-RU" dirty="0" smtClean="0"/>
              <a:t> Алексеевич </a:t>
            </a:r>
          </a:p>
          <a:p>
            <a:pPr>
              <a:defRPr/>
            </a:pPr>
            <a:r>
              <a:rPr lang="ru-RU" dirty="0" smtClean="0"/>
              <a:t>Карев Александр Егорович 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857250"/>
            <a:ext cx="7772400" cy="12144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Пронин Иван Иванович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2714625"/>
            <a:ext cx="6400800" cy="2924175"/>
          </a:xfrm>
        </p:spPr>
        <p:txBody>
          <a:bodyPr/>
          <a:lstStyle/>
          <a:p>
            <a:pPr indent="449580">
              <a:spcAft>
                <a:spcPts val="0"/>
              </a:spcAft>
              <a:defRPr/>
            </a:pPr>
            <a:endParaRPr lang="ru-RU" dirty="0" smtClean="0">
              <a:ea typeface="Times New Roman"/>
            </a:endParaRPr>
          </a:p>
          <a:p>
            <a:pPr>
              <a:defRPr/>
            </a:pPr>
            <a:r>
              <a:rPr lang="ru-RU" dirty="0" smtClean="0">
                <a:ea typeface="Times New Roman"/>
              </a:rPr>
              <a:t> 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 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 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 </a:t>
            </a:r>
          </a:p>
          <a:p>
            <a:pPr>
              <a:defRPr/>
            </a:pPr>
            <a:r>
              <a:rPr lang="ru-RU" dirty="0" smtClean="0"/>
              <a:t> 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 </a:t>
            </a:r>
          </a:p>
          <a:p>
            <a:pPr indent="449580">
              <a:spcAft>
                <a:spcPts val="0"/>
              </a:spcAft>
              <a:defRPr/>
            </a:pPr>
            <a:endParaRPr lang="ru-RU" dirty="0">
              <a:ea typeface="Times New Roman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74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571744"/>
            <a:ext cx="2714623" cy="371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0" y="4067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pic>
        <p:nvPicPr>
          <p:cNvPr id="31750" name="Picture 6" descr="Медаль «За оборону Ленинграда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900488"/>
            <a:ext cx="3214687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Награды Пронина Ивана Ивановича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530725"/>
          </a:xfrm>
          <a:noFill/>
        </p:spPr>
        <p:txBody>
          <a:bodyPr/>
          <a:lstStyle/>
          <a:p>
            <a:endParaRPr lang="ru-RU" sz="2800" smtClean="0">
              <a:effectLst/>
            </a:endParaRP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3300413" cy="4530725"/>
          </a:xfrm>
          <a:noFill/>
        </p:spPr>
      </p:pic>
      <p:pic>
        <p:nvPicPr>
          <p:cNvPr id="41993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428875"/>
            <a:ext cx="4038600" cy="2871788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Пантелеев Михаил Иванович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smtClean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85992"/>
            <a:ext cx="3500447" cy="385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Уланов </a:t>
            </a:r>
            <a:r>
              <a:rPr lang="ru-RU" dirty="0" err="1" smtClean="0"/>
              <a:t>Куприян</a:t>
            </a:r>
            <a:r>
              <a:rPr lang="ru-RU" dirty="0" smtClean="0"/>
              <a:t> Алексеевич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>
              <a:buFont typeface="Wingdings" pitchFamily="2" charset="2"/>
              <a:buNone/>
              <a:defRPr/>
            </a:pPr>
            <a:r>
              <a:rPr lang="ru-RU" dirty="0" smtClean="0"/>
              <a:t> </a:t>
            </a:r>
          </a:p>
          <a:p>
            <a:pPr lvl="8">
              <a:buFont typeface="Wingdings" pitchFamily="2" charset="2"/>
              <a:buNone/>
              <a:defRPr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43063"/>
            <a:ext cx="33575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Карев Александр Егорович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>
              <a:spcAft>
                <a:spcPts val="0"/>
              </a:spcAft>
              <a:defRPr/>
            </a:pPr>
            <a:endParaRPr lang="ru-RU" dirty="0" smtClean="0">
              <a:ea typeface="Times New Roman"/>
            </a:endParaRP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 indent="449580">
              <a:spcAft>
                <a:spcPts val="0"/>
              </a:spcAft>
              <a:defRPr/>
            </a:pPr>
            <a:endParaRPr lang="ru-RU" dirty="0" smtClean="0"/>
          </a:p>
          <a:p>
            <a:pPr indent="449580">
              <a:spcAft>
                <a:spcPts val="0"/>
              </a:spcAft>
              <a:defRPr/>
            </a:pPr>
            <a:endParaRPr lang="ru-RU" dirty="0" smtClean="0">
              <a:ea typeface="Times New Roman"/>
            </a:endParaRPr>
          </a:p>
          <a:p>
            <a:pPr lvl="4"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 lvl="6">
              <a:defRPr/>
            </a:pPr>
            <a:endParaRPr lang="ru-RU" dirty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482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71678"/>
            <a:ext cx="3357586" cy="45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Ольга </a:t>
            </a:r>
            <a:r>
              <a:rPr lang="ru-RU" dirty="0" err="1" smtClean="0"/>
              <a:t>Берггольц</a:t>
            </a:r>
            <a:endParaRPr lang="ru-RU" dirty="0"/>
          </a:p>
        </p:txBody>
      </p:sp>
      <p:pic>
        <p:nvPicPr>
          <p:cNvPr id="4" name="Рисунок 4" descr="ольг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706" y="1857363"/>
            <a:ext cx="3545958" cy="4290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книга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3" y="2500313"/>
            <a:ext cx="3000375" cy="3286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Прорыв блокады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18 января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 tooltip="1943"/>
              </a:rPr>
              <a:t>1943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года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4" tooltip="Красная Армия"/>
              </a:rPr>
              <a:t>Красная Армия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прорвала блокаду Ленинграда. Советские войска преодолели 12 километров вдоль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5" tooltip="Ладожское озеро"/>
              </a:rPr>
              <a:t>Ладожского озера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На освобождённой территории была сразу же сооружена железная и шоссейная дороги. К моменту прорыва блокады в городе оставалось не более 800 тыс. человек гражданского населения. Многие из этих людей в течение 1943 г. были эвакуированы в тыл </a:t>
            </a:r>
          </a:p>
        </p:txBody>
      </p:sp>
      <p:pic>
        <p:nvPicPr>
          <p:cNvPr id="35843" name="Picture 6" descr="Медаль «За оборону Ленинграда»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5791200" y="3686175"/>
            <a:ext cx="3352800" cy="3171825"/>
          </a:xfrm>
        </p:spPr>
      </p:pic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5867400" y="2971800"/>
            <a:ext cx="2986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Медаль </a:t>
            </a:r>
          </a:p>
          <a:p>
            <a:pPr algn="ctr"/>
            <a:r>
              <a:rPr lang="ru-RU" sz="2000"/>
              <a:t>«За оборону Ленинграда»</a:t>
            </a:r>
          </a:p>
        </p:txBody>
      </p:sp>
      <p:pic>
        <p:nvPicPr>
          <p:cNvPr id="35845" name="Picture 12" descr="0864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581400"/>
            <a:ext cx="29003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3429000" y="6461125"/>
            <a:ext cx="178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Орден Победы</a:t>
            </a:r>
          </a:p>
        </p:txBody>
      </p:sp>
      <p:pic>
        <p:nvPicPr>
          <p:cNvPr id="35847" name="Picture 16" descr="о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3962400"/>
            <a:ext cx="2362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"/>
            <a:ext cx="8153400" cy="21859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smtClean="0"/>
              <a:t>Пискарёвское  мемориальное  кладбище  расположено на  севере  Санкт - Петербурга,  одно  из  мест массовых  захоронений  жертв  блокады  Ленинграда и  воинов  Ленинградского  фронта.  На  кладбище              воздвигнут  мемориал  павшим.</a:t>
            </a:r>
          </a:p>
          <a:p>
            <a:pPr algn="ctr" eaLnBrk="1" hangingPunct="1">
              <a:defRPr/>
            </a:pPr>
            <a:endParaRPr lang="ru-RU" sz="2400" smtClean="0"/>
          </a:p>
        </p:txBody>
      </p:sp>
      <p:pic>
        <p:nvPicPr>
          <p:cNvPr id="20497" name="Track  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Прямоугольник 1"/>
          <p:cNvSpPr>
            <a:spLocks noChangeArrowheads="1"/>
          </p:cNvSpPr>
          <p:nvPr/>
        </p:nvSpPr>
        <p:spPr bwMode="auto">
          <a:xfrm>
            <a:off x="1905000" y="6553200"/>
            <a:ext cx="3482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5"/>
              </a:rPr>
              <a:t>http://www.webpark.ru/comment/58504</a:t>
            </a: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16" fill="hold"/>
                                        <p:tgtEl>
                                          <p:spTgt spid="204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85938"/>
            <a:ext cx="8258175" cy="48450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22 июня 1941 года, на рассвете, без объявления войны, вероломно, нарушив договор о ненападении, немецкие войска вторглись на советскую землю. Так началась Великая Отечественная война советского народа против фашистской Германии.</a:t>
            </a: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Великая Отечественная война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>
                <a:latin typeface="Comic Sans MS" pitchFamily="66" charset="0"/>
              </a:rPr>
              <a:t>Горькая память войны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50875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Мемориал «Разорванное Кольцо»</a:t>
            </a:r>
            <a:endParaRPr lang="ru-RU" sz="3200" dirty="0"/>
          </a:p>
        </p:txBody>
      </p:sp>
      <p:pic>
        <p:nvPicPr>
          <p:cNvPr id="39938" name="Содержимое 3" descr="Мемориал «Разорванное Кольцо», май 2010 г.">
            <a:hlinkClick r:id="rId2" tooltip="&quot;Мемориал «Разорванное Кольцо», май 2010 г.&quot;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3300" y="1600200"/>
            <a:ext cx="3640138" cy="2686050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Мемориал, расположен на западном берегу </a:t>
            </a:r>
            <a:r>
              <a:rPr lang="ru-RU" sz="2000" dirty="0" smtClean="0">
                <a:hlinkClick r:id="rId4" tooltip="Ладожское озеро"/>
              </a:rPr>
              <a:t>Ладожского озера</a:t>
            </a:r>
            <a:endParaRPr lang="ru-RU" sz="2000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57200" y="4357688"/>
            <a:ext cx="8229600" cy="17732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i="1" dirty="0" smtClean="0"/>
              <a:t>      Потомок, знай: в суровые года</a:t>
            </a:r>
            <a:br>
              <a:rPr lang="ru-RU" sz="2000" i="1" dirty="0" smtClean="0"/>
            </a:br>
            <a:r>
              <a:rPr lang="ru-RU" sz="2000" i="1" dirty="0" smtClean="0"/>
              <a:t>Верны народу, долгу и Отчизне,</a:t>
            </a:r>
            <a:br>
              <a:rPr lang="ru-RU" sz="2000" i="1" dirty="0" smtClean="0"/>
            </a:br>
            <a:r>
              <a:rPr lang="ru-RU" sz="2000" i="1" dirty="0" smtClean="0"/>
              <a:t>Через торосы ладожского льда</a:t>
            </a:r>
            <a:br>
              <a:rPr lang="ru-RU" sz="2000" i="1" dirty="0" smtClean="0"/>
            </a:br>
            <a:r>
              <a:rPr lang="ru-RU" sz="2000" i="1" dirty="0" smtClean="0"/>
              <a:t>Отсюда мы вели дорогу Жизни,</a:t>
            </a:r>
            <a:br>
              <a:rPr lang="ru-RU" sz="2000" i="1" dirty="0" smtClean="0"/>
            </a:br>
            <a:r>
              <a:rPr lang="ru-RU" sz="2000" i="1" dirty="0" smtClean="0"/>
              <a:t>Чтоб жизнь не умирала никогда.</a:t>
            </a: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           </a:t>
            </a:r>
            <a:r>
              <a:rPr lang="ru-RU" sz="2000" dirty="0" err="1" smtClean="0"/>
              <a:t>Бронислав</a:t>
            </a:r>
            <a:r>
              <a:rPr lang="ru-RU" sz="2000" dirty="0" smtClean="0"/>
              <a:t> </a:t>
            </a:r>
            <a:r>
              <a:rPr lang="ru-RU" sz="2000" dirty="0" err="1" smtClean="0"/>
              <a:t>Кежун</a:t>
            </a:r>
            <a:endParaRPr lang="ru-RU" sz="20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58175" cy="48450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августе 1941 года город Ленинград оказался в блокаде. 900 дней и ночей был оторван город на Неве от Большой земли. Длилась с 8 сентября 1941 по 27 января 1944 (блокадное кольцо было прорвано 18 января 1943 года) — 871 день.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900 дней блокады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Начало блокады</a:t>
            </a:r>
          </a:p>
        </p:txBody>
      </p:sp>
      <p:pic>
        <p:nvPicPr>
          <p:cNvPr id="8202" name="Picture 10" descr="Советский плока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2501900"/>
            <a:ext cx="6400800" cy="4356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203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990600"/>
            <a:ext cx="8534400" cy="2819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. 900 дней и ночей был оторван город на Неве от Большой земли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Длилась с 8 сентября 1941 по 27 января 1944 (блокадное кольцо было прорвано 18 января 1943 года) — 871 день.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Были разорваны все железнодорожные и автомобильные коммуникации. Сообщение с Ленинградом теперь поддерживалось только по воздуху и Ладожскому озеру.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http://www.webpark.ru/uploads54/100112/Leningrad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38198" y="838200"/>
            <a:ext cx="7333599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http://honda-club.ru/forum/attachment.php?attachmentid=9753&amp;stc=1&amp;d=13154598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889812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C:\Users\Олег\Desktop\Blokad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19400" y="838200"/>
            <a:ext cx="3790950" cy="50293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://www.webpark.ru/uploads54/100112/Leningrad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10491" y="762000"/>
            <a:ext cx="7707184" cy="518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www.webpark.ru/uploads54/100112/Leningrad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33246" cy="541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47fad2980124742eb3a1b2ef6477a9279f5fc26"/>
</p:tagLst>
</file>

<file path=ppt/theme/theme1.xml><?xml version="1.0" encoding="utf-8"?>
<a:theme xmlns:a="http://schemas.openxmlformats.org/drawingml/2006/main" name="Клен">
  <a:themeElements>
    <a:clrScheme name="Клен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лен 1">
    <a:dk1>
      <a:srgbClr val="BB5F03"/>
    </a:dk1>
    <a:lt1>
      <a:srgbClr val="FFFFFF"/>
    </a:lt1>
    <a:dk2>
      <a:srgbClr val="993300"/>
    </a:dk2>
    <a:lt2>
      <a:srgbClr val="FEEC94"/>
    </a:lt2>
    <a:accent1>
      <a:srgbClr val="FF9900"/>
    </a:accent1>
    <a:accent2>
      <a:srgbClr val="B76A03"/>
    </a:accent2>
    <a:accent3>
      <a:srgbClr val="CAADAA"/>
    </a:accent3>
    <a:accent4>
      <a:srgbClr val="DADADA"/>
    </a:accent4>
    <a:accent5>
      <a:srgbClr val="FFCAAA"/>
    </a:accent5>
    <a:accent6>
      <a:srgbClr val="A65F02"/>
    </a:accent6>
    <a:hlink>
      <a:srgbClr val="FFFFCC"/>
    </a:hlink>
    <a:folHlink>
      <a:srgbClr val="CCCC00"/>
    </a:folHlink>
  </a:clrScheme>
</a:themeOverride>
</file>

<file path=ppt/theme/themeOverride2.xml><?xml version="1.0" encoding="utf-8"?>
<a:themeOverride xmlns:a="http://schemas.openxmlformats.org/drawingml/2006/main">
  <a:clrScheme name="Клен 3">
    <a:dk1>
      <a:srgbClr val="000000"/>
    </a:dk1>
    <a:lt1>
      <a:srgbClr val="FFFFCC"/>
    </a:lt1>
    <a:dk2>
      <a:srgbClr val="A26D18"/>
    </a:dk2>
    <a:lt2>
      <a:srgbClr val="F9D793"/>
    </a:lt2>
    <a:accent1>
      <a:srgbClr val="FFD05B"/>
    </a:accent1>
    <a:accent2>
      <a:srgbClr val="FEE1A8"/>
    </a:accent2>
    <a:accent3>
      <a:srgbClr val="FFFFE2"/>
    </a:accent3>
    <a:accent4>
      <a:srgbClr val="000000"/>
    </a:accent4>
    <a:accent5>
      <a:srgbClr val="FFE4B5"/>
    </a:accent5>
    <a:accent6>
      <a:srgbClr val="E6CC98"/>
    </a:accent6>
    <a:hlink>
      <a:srgbClr val="FF0000"/>
    </a:hlink>
    <a:folHlink>
      <a:srgbClr val="CC6600"/>
    </a:folHlink>
  </a:clrScheme>
</a:themeOverride>
</file>

<file path=ppt/theme/themeOverride3.xml><?xml version="1.0" encoding="utf-8"?>
<a:themeOverride xmlns:a="http://schemas.openxmlformats.org/drawingml/2006/main">
  <a:clrScheme name="Клен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4.xml><?xml version="1.0" encoding="utf-8"?>
<a:themeOverride xmlns:a="http://schemas.openxmlformats.org/drawingml/2006/main">
  <a:clrScheme name="Клен 8">
    <a:dk1>
      <a:srgbClr val="5700AE"/>
    </a:dk1>
    <a:lt1>
      <a:srgbClr val="FFFFFF"/>
    </a:lt1>
    <a:dk2>
      <a:srgbClr val="7301CB"/>
    </a:dk2>
    <a:lt2>
      <a:srgbClr val="C5C5FF"/>
    </a:lt2>
    <a:accent1>
      <a:srgbClr val="9999FF"/>
    </a:accent1>
    <a:accent2>
      <a:srgbClr val="7000E0"/>
    </a:accent2>
    <a:accent3>
      <a:srgbClr val="BCAAE2"/>
    </a:accent3>
    <a:accent4>
      <a:srgbClr val="DADADA"/>
    </a:accent4>
    <a:accent5>
      <a:srgbClr val="CACAFF"/>
    </a:accent5>
    <a:accent6>
      <a:srgbClr val="6500CB"/>
    </a:accent6>
    <a:hlink>
      <a:srgbClr val="99F3FF"/>
    </a:hlink>
    <a:folHlink>
      <a:srgbClr val="CC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539</TotalTime>
  <Words>394</Words>
  <Application>Microsoft Office PowerPoint</Application>
  <PresentationFormat>Экран (4:3)</PresentationFormat>
  <Paragraphs>58</Paragraphs>
  <Slides>21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Клен</vt:lpstr>
      <vt:lpstr>Слайд 1</vt:lpstr>
      <vt:lpstr>Великая Отечественная война</vt:lpstr>
      <vt:lpstr>900 дней блокады</vt:lpstr>
      <vt:lpstr>Начало блокады</vt:lpstr>
      <vt:lpstr>Слайд 5</vt:lpstr>
      <vt:lpstr>Слайд 6</vt:lpstr>
      <vt:lpstr>Слайд 7</vt:lpstr>
      <vt:lpstr>Слайд 8</vt:lpstr>
      <vt:lpstr>Слайд 9</vt:lpstr>
      <vt:lpstr>Дорога жизни</vt:lpstr>
      <vt:lpstr>Наши земляки-участники обороны Ленинграда</vt:lpstr>
      <vt:lpstr>Пронин Иван Иванович</vt:lpstr>
      <vt:lpstr>Награды Пронина Ивана Ивановича</vt:lpstr>
      <vt:lpstr>Пантелеев Михаил Иванович</vt:lpstr>
      <vt:lpstr>Уланов Куприян Алексеевич</vt:lpstr>
      <vt:lpstr>Карев Александр Егорович</vt:lpstr>
      <vt:lpstr>Ольга Берггольц</vt:lpstr>
      <vt:lpstr>Прорыв блокады</vt:lpstr>
      <vt:lpstr>Слайд 19</vt:lpstr>
      <vt:lpstr>Горькая память войны</vt:lpstr>
      <vt:lpstr>Мемориал «Разорванное Кольцо»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Олег</dc:creator>
  <cp:lastModifiedBy>User</cp:lastModifiedBy>
  <cp:revision>46</cp:revision>
  <cp:lastPrinted>1601-01-01T00:00:00Z</cp:lastPrinted>
  <dcterms:created xsi:type="dcterms:W3CDTF">1601-01-01T00:00:00Z</dcterms:created>
  <dcterms:modified xsi:type="dcterms:W3CDTF">2014-08-16T18:58:38Z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947250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NXTAG2">
    <vt:lpwstr>0008007a070000000000010243100207f6000400038000</vt:lpwstr>
  </property>
  <property fmtid="{D5CDD505-2E9C-101B-9397-08002B2CF9AE}" pid="6" name="Version">
    <vt:i4>1</vt:i4>
  </property>
</Properties>
</file>