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B050"/>
                </a:solidFill>
              </a:rPr>
              <a:t>Геометрические фигуры </a:t>
            </a:r>
            <a:br>
              <a:rPr lang="ru-RU" b="1" i="1" dirty="0" smtClean="0">
                <a:solidFill>
                  <a:srgbClr val="00B050"/>
                </a:solidFill>
              </a:rPr>
            </a:br>
            <a:r>
              <a:rPr lang="ru-RU" b="1" i="1" dirty="0" smtClean="0">
                <a:solidFill>
                  <a:srgbClr val="00B050"/>
                </a:solidFill>
              </a:rPr>
              <a:t>на плоскости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572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sz="quarter" idx="2"/>
          </p:nvPr>
        </p:nvSpPr>
        <p:spPr bwMode="auto">
          <a:xfrm>
            <a:off x="857224" y="6072206"/>
            <a:ext cx="7070624" cy="642942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 fontScale="62500" lnSpcReduction="20000"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>
                <a:solidFill>
                  <a:srgbClr val="898989"/>
                </a:solidFill>
              </a:rPr>
              <a:t>Образовательный портал "Мой университет" www.moi-universitet.ru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>
                <a:solidFill>
                  <a:srgbClr val="898989"/>
                </a:solidFill>
              </a:rPr>
              <a:t>Виртуальная образовательная платформа Моего университета - www.moi-uni.ru                                                  </a:t>
            </a:r>
          </a:p>
        </p:txBody>
      </p:sp>
      <p:sp>
        <p:nvSpPr>
          <p:cNvPr id="6" name="Овал 5"/>
          <p:cNvSpPr/>
          <p:nvPr/>
        </p:nvSpPr>
        <p:spPr>
          <a:xfrm>
            <a:off x="1785918" y="1714488"/>
            <a:ext cx="207170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цилиндр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643306" y="2357430"/>
            <a:ext cx="271464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ломаная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42910" y="2428868"/>
            <a:ext cx="2286016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прямая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072198" y="1571612"/>
            <a:ext cx="242889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куб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715140" y="2500306"/>
            <a:ext cx="1857388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отрезок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14678" y="3929066"/>
            <a:ext cx="2571768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пирамида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714480" y="3071810"/>
            <a:ext cx="2857520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многоугольник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500694" y="3357562"/>
            <a:ext cx="3071834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прямоугольник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42910" y="3643314"/>
            <a:ext cx="171451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луч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071538" y="4643446"/>
            <a:ext cx="3214710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параллелепипед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572132" y="4572008"/>
            <a:ext cx="2857520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многоугольник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357686" y="5429264"/>
            <a:ext cx="235745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квадрат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1571604" y="5500702"/>
            <a:ext cx="135732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шар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0" grpId="0" animBg="1"/>
      <p:bldP spid="12" grpId="0" animBg="1"/>
      <p:bldP spid="16" grpId="0" animBg="1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</TotalTime>
  <Words>29</Words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Эркер</vt:lpstr>
      <vt:lpstr>Геометрические фигуры  на плоскости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Геометрические фигуры  на плоскости</dc:title>
  <dc:creator>Елена</dc:creator>
  <cp:lastModifiedBy>Елена</cp:lastModifiedBy>
  <cp:revision>7</cp:revision>
  <dcterms:created xsi:type="dcterms:W3CDTF">2012-03-22T11:06:15Z</dcterms:created>
  <dcterms:modified xsi:type="dcterms:W3CDTF">2012-03-22T18:30:17Z</dcterms:modified>
</cp:coreProperties>
</file>