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5" r:id="rId2"/>
    <p:sldId id="263" r:id="rId3"/>
    <p:sldId id="264" r:id="rId4"/>
    <p:sldId id="258" r:id="rId5"/>
    <p:sldId id="257" r:id="rId6"/>
    <p:sldId id="266" r:id="rId7"/>
    <p:sldId id="260" r:id="rId8"/>
    <p:sldId id="261" r:id="rId9"/>
    <p:sldId id="262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D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1EBF01-A7BB-4E23-8353-BD8EE31D8F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16A108-E0C7-4641-8A19-6681765C2CFF}">
      <dgm:prSet/>
      <dgm:spPr/>
      <dgm:t>
        <a:bodyPr/>
        <a:lstStyle/>
        <a:p>
          <a:pPr rtl="0"/>
          <a:r>
            <a:rPr lang="ru-RU" dirty="0" smtClean="0"/>
            <a:t>Эмоционально-художественные  технологии в  изучении английского  языка</a:t>
          </a:r>
        </a:p>
      </dgm:t>
    </dgm:pt>
    <dgm:pt modelId="{448FDF19-38D3-4579-A806-A30AEDF5299E}" type="parTrans" cxnId="{BC1BC3CB-46C2-4571-88D5-3F9839AB2131}">
      <dgm:prSet/>
      <dgm:spPr/>
      <dgm:t>
        <a:bodyPr/>
        <a:lstStyle/>
        <a:p>
          <a:endParaRPr lang="ru-RU"/>
        </a:p>
      </dgm:t>
    </dgm:pt>
    <dgm:pt modelId="{EC9AC3C4-EE14-4103-8E4F-EF9ED97111B8}" type="sibTrans" cxnId="{BC1BC3CB-46C2-4571-88D5-3F9839AB2131}">
      <dgm:prSet/>
      <dgm:spPr/>
      <dgm:t>
        <a:bodyPr/>
        <a:lstStyle/>
        <a:p>
          <a:endParaRPr lang="ru-RU"/>
        </a:p>
      </dgm:t>
    </dgm:pt>
    <dgm:pt modelId="{2C27A8E0-6009-4127-A9EC-62C937406F3E}" type="pres">
      <dgm:prSet presAssocID="{C11EBF01-A7BB-4E23-8353-BD8EE31D8F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84D750-923D-4D39-A57A-5B3A35667ACA}" type="pres">
      <dgm:prSet presAssocID="{D016A108-E0C7-4641-8A19-6681765C2CFF}" presName="parentText" presStyleLbl="node1" presStyleIdx="0" presStyleCnt="1" custScaleX="98959" custScaleY="350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1BC3CB-46C2-4571-88D5-3F9839AB2131}" srcId="{C11EBF01-A7BB-4E23-8353-BD8EE31D8F46}" destId="{D016A108-E0C7-4641-8A19-6681765C2CFF}" srcOrd="0" destOrd="0" parTransId="{448FDF19-38D3-4579-A806-A30AEDF5299E}" sibTransId="{EC9AC3C4-EE14-4103-8E4F-EF9ED97111B8}"/>
    <dgm:cxn modelId="{0337EFFB-C157-488A-B9E7-4CE6C9E6AE18}" type="presOf" srcId="{D016A108-E0C7-4641-8A19-6681765C2CFF}" destId="{4E84D750-923D-4D39-A57A-5B3A35667ACA}" srcOrd="0" destOrd="0" presId="urn:microsoft.com/office/officeart/2005/8/layout/vList2"/>
    <dgm:cxn modelId="{D6BD9C78-8ECE-4B75-AC33-0E14367BF49D}" type="presOf" srcId="{C11EBF01-A7BB-4E23-8353-BD8EE31D8F46}" destId="{2C27A8E0-6009-4127-A9EC-62C937406F3E}" srcOrd="0" destOrd="0" presId="urn:microsoft.com/office/officeart/2005/8/layout/vList2"/>
    <dgm:cxn modelId="{221C34B0-BC6B-4D00-A2C5-2D06B4D95496}" type="presParOf" srcId="{2C27A8E0-6009-4127-A9EC-62C937406F3E}" destId="{4E84D750-923D-4D39-A57A-5B3A35667ACA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6FCFD3-2A26-462E-AE1A-B74A3F474E59}" type="doc">
      <dgm:prSet loTypeId="urn:microsoft.com/office/officeart/2005/8/layout/venn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20BAF1-489E-4887-903E-2725C44EB96B}">
      <dgm:prSet custT="1"/>
      <dgm:spPr/>
      <dgm:t>
        <a:bodyPr/>
        <a:lstStyle/>
        <a:p>
          <a:pPr rtl="0"/>
          <a:r>
            <a:rPr lang="ru-RU" sz="2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1.Приобщение к культуре страны изучаемого языка.</a:t>
          </a:r>
          <a:endParaRPr lang="ru-RU" sz="2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2B8D6F-98EF-4CB9-8404-3A120725D878}" type="parTrans" cxnId="{4E3250C8-302A-47DD-B8D2-4CB8E1577232}">
      <dgm:prSet/>
      <dgm:spPr/>
      <dgm:t>
        <a:bodyPr/>
        <a:lstStyle/>
        <a:p>
          <a:endParaRPr lang="ru-RU"/>
        </a:p>
      </dgm:t>
    </dgm:pt>
    <dgm:pt modelId="{7728CB0A-D632-4858-BFEE-0A93E8F3BA66}" type="sibTrans" cxnId="{4E3250C8-302A-47DD-B8D2-4CB8E1577232}">
      <dgm:prSet/>
      <dgm:spPr/>
      <dgm:t>
        <a:bodyPr/>
        <a:lstStyle/>
        <a:p>
          <a:endParaRPr lang="ru-RU"/>
        </a:p>
      </dgm:t>
    </dgm:pt>
    <dgm:pt modelId="{CF1A736C-D849-4B99-8E6C-2F3BE4A47CF2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2.Развитие  эстетического вкуса.</a:t>
          </a:r>
          <a:endParaRPr lang="ru-RU" sz="2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183DF7-B75F-4AE1-AFF5-06C9F9C02FFA}" type="parTrans" cxnId="{22D9B95E-E9FF-46CC-8514-43A6297B385E}">
      <dgm:prSet/>
      <dgm:spPr/>
      <dgm:t>
        <a:bodyPr/>
        <a:lstStyle/>
        <a:p>
          <a:endParaRPr lang="ru-RU"/>
        </a:p>
      </dgm:t>
    </dgm:pt>
    <dgm:pt modelId="{840D6D12-E97D-4777-8015-1CC4A4BE6705}" type="sibTrans" cxnId="{22D9B95E-E9FF-46CC-8514-43A6297B385E}">
      <dgm:prSet/>
      <dgm:spPr/>
      <dgm:t>
        <a:bodyPr/>
        <a:lstStyle/>
        <a:p>
          <a:endParaRPr lang="ru-RU"/>
        </a:p>
      </dgm:t>
    </dgm:pt>
    <dgm:pt modelId="{17E88113-0FB5-4E49-9CB7-D495191480BE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bg1"/>
              </a:solidFill>
              <a:effectLst/>
            </a:rPr>
            <a:t>3.Развитие коммуникативной функции.</a:t>
          </a:r>
          <a:endParaRPr lang="ru-RU" sz="1800" dirty="0">
            <a:solidFill>
              <a:schemeClr val="bg1"/>
            </a:solidFill>
            <a:effectLst/>
          </a:endParaRPr>
        </a:p>
      </dgm:t>
    </dgm:pt>
    <dgm:pt modelId="{890AD1A6-90D2-407C-BC9C-73C03AD639B7}" type="parTrans" cxnId="{6A696B43-1C75-4B84-B3AE-70EE121E0A2D}">
      <dgm:prSet/>
      <dgm:spPr/>
      <dgm:t>
        <a:bodyPr/>
        <a:lstStyle/>
        <a:p>
          <a:endParaRPr lang="ru-RU"/>
        </a:p>
      </dgm:t>
    </dgm:pt>
    <dgm:pt modelId="{251FCAD7-899E-40AC-8C66-3E48A5BACA5E}" type="sibTrans" cxnId="{6A696B43-1C75-4B84-B3AE-70EE121E0A2D}">
      <dgm:prSet/>
      <dgm:spPr/>
      <dgm:t>
        <a:bodyPr/>
        <a:lstStyle/>
        <a:p>
          <a:endParaRPr lang="ru-RU"/>
        </a:p>
      </dgm:t>
    </dgm:pt>
    <dgm:pt modelId="{AD9A80FE-739C-41F0-8E08-B289DBDB0CF7}" type="pres">
      <dgm:prSet presAssocID="{7D6FCFD3-2A26-462E-AE1A-B74A3F474E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5F1200-4F65-4E57-BF17-A6407C5C0362}" type="pres">
      <dgm:prSet presAssocID="{D820BAF1-489E-4887-903E-2725C44EB96B}" presName="Name5" presStyleLbl="vennNode1" presStyleIdx="0" presStyleCnt="3" custScaleX="109688" custScaleY="108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8A89EA-DAB5-4FA9-A7E8-44D6C2F7D63B}" type="pres">
      <dgm:prSet presAssocID="{7728CB0A-D632-4858-BFEE-0A93E8F3BA66}" presName="space" presStyleCnt="0"/>
      <dgm:spPr/>
    </dgm:pt>
    <dgm:pt modelId="{77CCFD05-A5C6-42EF-81EB-C9C1D2E6179E}" type="pres">
      <dgm:prSet presAssocID="{CF1A736C-D849-4B99-8E6C-2F3BE4A47CF2}" presName="Name5" presStyleLbl="vennNode1" presStyleIdx="1" presStyleCnt="3" custScaleX="123752" custScaleY="107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2293A-4BCA-4EFA-9B0D-73D89426161C}" type="pres">
      <dgm:prSet presAssocID="{840D6D12-E97D-4777-8015-1CC4A4BE6705}" presName="space" presStyleCnt="0"/>
      <dgm:spPr/>
    </dgm:pt>
    <dgm:pt modelId="{1249488D-3A0E-4BFF-B03D-0C3B31DC903D}" type="pres">
      <dgm:prSet presAssocID="{17E88113-0FB5-4E49-9CB7-D495191480BE}" presName="Name5" presStyleLbl="vennNode1" presStyleIdx="2" presStyleCnt="3" custScaleX="115263" custScaleY="1130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D9B95E-E9FF-46CC-8514-43A6297B385E}" srcId="{7D6FCFD3-2A26-462E-AE1A-B74A3F474E59}" destId="{CF1A736C-D849-4B99-8E6C-2F3BE4A47CF2}" srcOrd="1" destOrd="0" parTransId="{A7183DF7-B75F-4AE1-AFF5-06C9F9C02FFA}" sibTransId="{840D6D12-E97D-4777-8015-1CC4A4BE6705}"/>
    <dgm:cxn modelId="{4E3250C8-302A-47DD-B8D2-4CB8E1577232}" srcId="{7D6FCFD3-2A26-462E-AE1A-B74A3F474E59}" destId="{D820BAF1-489E-4887-903E-2725C44EB96B}" srcOrd="0" destOrd="0" parTransId="{FC2B8D6F-98EF-4CB9-8404-3A120725D878}" sibTransId="{7728CB0A-D632-4858-BFEE-0A93E8F3BA66}"/>
    <dgm:cxn modelId="{6A696B43-1C75-4B84-B3AE-70EE121E0A2D}" srcId="{7D6FCFD3-2A26-462E-AE1A-B74A3F474E59}" destId="{17E88113-0FB5-4E49-9CB7-D495191480BE}" srcOrd="2" destOrd="0" parTransId="{890AD1A6-90D2-407C-BC9C-73C03AD639B7}" sibTransId="{251FCAD7-899E-40AC-8C66-3E48A5BACA5E}"/>
    <dgm:cxn modelId="{95EC2CAB-5513-4BAF-98D9-ADEA94C4C93D}" type="presOf" srcId="{CF1A736C-D849-4B99-8E6C-2F3BE4A47CF2}" destId="{77CCFD05-A5C6-42EF-81EB-C9C1D2E6179E}" srcOrd="0" destOrd="0" presId="urn:microsoft.com/office/officeart/2005/8/layout/venn3"/>
    <dgm:cxn modelId="{A27F607A-E75A-4DFC-9401-7E0B0B3C01A0}" type="presOf" srcId="{7D6FCFD3-2A26-462E-AE1A-B74A3F474E59}" destId="{AD9A80FE-739C-41F0-8E08-B289DBDB0CF7}" srcOrd="0" destOrd="0" presId="urn:microsoft.com/office/officeart/2005/8/layout/venn3"/>
    <dgm:cxn modelId="{130D37BC-4DC4-4607-86F3-40E47890D9E1}" type="presOf" srcId="{17E88113-0FB5-4E49-9CB7-D495191480BE}" destId="{1249488D-3A0E-4BFF-B03D-0C3B31DC903D}" srcOrd="0" destOrd="0" presId="urn:microsoft.com/office/officeart/2005/8/layout/venn3"/>
    <dgm:cxn modelId="{5D14DEB8-3EF6-4613-B7CA-22411300AB44}" type="presOf" srcId="{D820BAF1-489E-4887-903E-2725C44EB96B}" destId="{7E5F1200-4F65-4E57-BF17-A6407C5C0362}" srcOrd="0" destOrd="0" presId="urn:microsoft.com/office/officeart/2005/8/layout/venn3"/>
    <dgm:cxn modelId="{DA579344-F1F0-4042-8863-BA9D2C8E0AC2}" type="presParOf" srcId="{AD9A80FE-739C-41F0-8E08-B289DBDB0CF7}" destId="{7E5F1200-4F65-4E57-BF17-A6407C5C0362}" srcOrd="0" destOrd="0" presId="urn:microsoft.com/office/officeart/2005/8/layout/venn3"/>
    <dgm:cxn modelId="{979C4859-73CA-4EEE-902D-2D9DFC8A42CF}" type="presParOf" srcId="{AD9A80FE-739C-41F0-8E08-B289DBDB0CF7}" destId="{B18A89EA-DAB5-4FA9-A7E8-44D6C2F7D63B}" srcOrd="1" destOrd="0" presId="urn:microsoft.com/office/officeart/2005/8/layout/venn3"/>
    <dgm:cxn modelId="{32B1887A-4BB0-4476-9DA7-E875BC9787EA}" type="presParOf" srcId="{AD9A80FE-739C-41F0-8E08-B289DBDB0CF7}" destId="{77CCFD05-A5C6-42EF-81EB-C9C1D2E6179E}" srcOrd="2" destOrd="0" presId="urn:microsoft.com/office/officeart/2005/8/layout/venn3"/>
    <dgm:cxn modelId="{98A85FE2-6FB2-4869-BED2-0B0DF8FBEC25}" type="presParOf" srcId="{AD9A80FE-739C-41F0-8E08-B289DBDB0CF7}" destId="{3412293A-4BCA-4EFA-9B0D-73D89426161C}" srcOrd="3" destOrd="0" presId="urn:microsoft.com/office/officeart/2005/8/layout/venn3"/>
    <dgm:cxn modelId="{4F372976-C807-42E9-854D-74DE21D642EA}" type="presParOf" srcId="{AD9A80FE-739C-41F0-8E08-B289DBDB0CF7}" destId="{1249488D-3A0E-4BFF-B03D-0C3B31DC903D}" srcOrd="4" destOrd="0" presId="urn:microsoft.com/office/officeart/2005/8/layout/venn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5D5CF9-AD24-47F8-9D84-147F68CF02EA}" type="doc">
      <dgm:prSet loTypeId="urn:microsoft.com/office/officeart/2005/8/layout/pyramid2" loCatId="pyramid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67B79E-CEEE-4985-A6F8-7FCDE5DA34F2}">
      <dgm:prSet/>
      <dgm:spPr/>
      <dgm:t>
        <a:bodyPr/>
        <a:lstStyle/>
        <a:p>
          <a:pPr rtl="0"/>
          <a:r>
            <a: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-для фонетической зарядки на начальном этапе урока;</a:t>
          </a:r>
          <a:endParaRPr lang="ru-RU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6D4B36-2D11-43AC-95DD-2157D25E095D}" type="parTrans" cxnId="{7AEA5671-AB90-4E09-B3AD-DBADF92F07BE}">
      <dgm:prSet/>
      <dgm:spPr/>
      <dgm:t>
        <a:bodyPr/>
        <a:lstStyle/>
        <a:p>
          <a:endParaRPr lang="ru-RU"/>
        </a:p>
      </dgm:t>
    </dgm:pt>
    <dgm:pt modelId="{AC90C6DB-0A76-4476-ADBE-7E0823B39DC4}" type="sibTrans" cxnId="{7AEA5671-AB90-4E09-B3AD-DBADF92F07BE}">
      <dgm:prSet/>
      <dgm:spPr/>
      <dgm:t>
        <a:bodyPr/>
        <a:lstStyle/>
        <a:p>
          <a:endParaRPr lang="ru-RU"/>
        </a:p>
      </dgm:t>
    </dgm:pt>
    <dgm:pt modelId="{658D8155-B243-4CEC-95CE-AB69C607EC4F}">
      <dgm:prSet/>
      <dgm:spPr/>
      <dgm:t>
        <a:bodyPr/>
        <a:lstStyle/>
        <a:p>
          <a:pPr rtl="0"/>
          <a:r>
            <a: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-на этапе введения, первичного закрепления и тренировки  лексического и грамматического материала;</a:t>
          </a:r>
          <a:endParaRPr lang="ru-RU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6862FE-670C-4094-ADA6-5EAAEFFC7FAD}" type="parTrans" cxnId="{BC21DD3F-085A-4556-A206-2C367F1B7243}">
      <dgm:prSet/>
      <dgm:spPr/>
      <dgm:t>
        <a:bodyPr/>
        <a:lstStyle/>
        <a:p>
          <a:endParaRPr lang="ru-RU"/>
        </a:p>
      </dgm:t>
    </dgm:pt>
    <dgm:pt modelId="{D394A4B8-F264-4B97-972F-49D5F9725B53}" type="sibTrans" cxnId="{BC21DD3F-085A-4556-A206-2C367F1B7243}">
      <dgm:prSet/>
      <dgm:spPr/>
      <dgm:t>
        <a:bodyPr/>
        <a:lstStyle/>
        <a:p>
          <a:endParaRPr lang="ru-RU"/>
        </a:p>
      </dgm:t>
    </dgm:pt>
    <dgm:pt modelId="{58606D38-7172-4915-A0E2-7E3D7049E080}">
      <dgm:prSet/>
      <dgm:spPr/>
      <dgm:t>
        <a:bodyPr/>
        <a:lstStyle/>
        <a:p>
          <a:pPr rtl="0"/>
          <a:r>
            <a: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-для релаксации в середине или конце урока.</a:t>
          </a:r>
          <a:endParaRPr lang="ru-RU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E635DD-F12E-45C6-BA34-9FB832EB86E3}" type="parTrans" cxnId="{E39E87D1-456A-4D77-8713-10735B64B347}">
      <dgm:prSet/>
      <dgm:spPr/>
      <dgm:t>
        <a:bodyPr/>
        <a:lstStyle/>
        <a:p>
          <a:endParaRPr lang="ru-RU"/>
        </a:p>
      </dgm:t>
    </dgm:pt>
    <dgm:pt modelId="{D7F9D213-19AE-4C03-9542-EC51A1B987FA}" type="sibTrans" cxnId="{E39E87D1-456A-4D77-8713-10735B64B347}">
      <dgm:prSet/>
      <dgm:spPr/>
      <dgm:t>
        <a:bodyPr/>
        <a:lstStyle/>
        <a:p>
          <a:endParaRPr lang="ru-RU"/>
        </a:p>
      </dgm:t>
    </dgm:pt>
    <dgm:pt modelId="{57270E3A-B013-448E-8176-EB39C7F4F7CB}" type="pres">
      <dgm:prSet presAssocID="{915D5CF9-AD24-47F8-9D84-147F68CF02E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AAED33A-0550-4AFA-8CCD-66752BC49763}" type="pres">
      <dgm:prSet presAssocID="{915D5CF9-AD24-47F8-9D84-147F68CF02EA}" presName="pyramid" presStyleLbl="node1" presStyleIdx="0" presStyleCnt="1"/>
      <dgm:spPr/>
    </dgm:pt>
    <dgm:pt modelId="{C720FB57-8F9C-4A45-B8EB-88CB22D859CD}" type="pres">
      <dgm:prSet presAssocID="{915D5CF9-AD24-47F8-9D84-147F68CF02EA}" presName="theList" presStyleCnt="0"/>
      <dgm:spPr/>
    </dgm:pt>
    <dgm:pt modelId="{0373A072-1BBF-49FA-B0BA-569AEE5AC449}" type="pres">
      <dgm:prSet presAssocID="{7467B79E-CEEE-4985-A6F8-7FCDE5DA34F2}" presName="aNode" presStyleLbl="fgAcc1" presStyleIdx="0" presStyleCnt="3" custScaleX="207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A0564-19B0-430C-BBA4-D10FBEFF490A}" type="pres">
      <dgm:prSet presAssocID="{7467B79E-CEEE-4985-A6F8-7FCDE5DA34F2}" presName="aSpace" presStyleCnt="0"/>
      <dgm:spPr/>
    </dgm:pt>
    <dgm:pt modelId="{1F01E533-0826-40C9-87F2-3A247277A587}" type="pres">
      <dgm:prSet presAssocID="{658D8155-B243-4CEC-95CE-AB69C607EC4F}" presName="aNode" presStyleLbl="fgAcc1" presStyleIdx="1" presStyleCnt="3" custScaleX="207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2E17B-DB3E-4931-8D6C-26D523CA2CA3}" type="pres">
      <dgm:prSet presAssocID="{658D8155-B243-4CEC-95CE-AB69C607EC4F}" presName="aSpace" presStyleCnt="0"/>
      <dgm:spPr/>
    </dgm:pt>
    <dgm:pt modelId="{113A18A9-B697-41B7-9845-5A7C4FB3EC3E}" type="pres">
      <dgm:prSet presAssocID="{58606D38-7172-4915-A0E2-7E3D7049E080}" presName="aNode" presStyleLbl="fgAcc1" presStyleIdx="2" presStyleCnt="3" custScaleX="212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ADC3B-F889-4498-8C40-E9514D0330E8}" type="pres">
      <dgm:prSet presAssocID="{58606D38-7172-4915-A0E2-7E3D7049E080}" presName="aSpace" presStyleCnt="0"/>
      <dgm:spPr/>
    </dgm:pt>
  </dgm:ptLst>
  <dgm:cxnLst>
    <dgm:cxn modelId="{C46E2449-91AD-412F-B4A8-5CFB5EFFF866}" type="presOf" srcId="{658D8155-B243-4CEC-95CE-AB69C607EC4F}" destId="{1F01E533-0826-40C9-87F2-3A247277A587}" srcOrd="0" destOrd="0" presId="urn:microsoft.com/office/officeart/2005/8/layout/pyramid2"/>
    <dgm:cxn modelId="{E39E87D1-456A-4D77-8713-10735B64B347}" srcId="{915D5CF9-AD24-47F8-9D84-147F68CF02EA}" destId="{58606D38-7172-4915-A0E2-7E3D7049E080}" srcOrd="2" destOrd="0" parTransId="{5CE635DD-F12E-45C6-BA34-9FB832EB86E3}" sibTransId="{D7F9D213-19AE-4C03-9542-EC51A1B987FA}"/>
    <dgm:cxn modelId="{47CBBB72-9DCA-404D-BDA0-460B672F055C}" type="presOf" srcId="{58606D38-7172-4915-A0E2-7E3D7049E080}" destId="{113A18A9-B697-41B7-9845-5A7C4FB3EC3E}" srcOrd="0" destOrd="0" presId="urn:microsoft.com/office/officeart/2005/8/layout/pyramid2"/>
    <dgm:cxn modelId="{8F9265A0-C05A-4E18-841D-7C03A0601FBB}" type="presOf" srcId="{7467B79E-CEEE-4985-A6F8-7FCDE5DA34F2}" destId="{0373A072-1BBF-49FA-B0BA-569AEE5AC449}" srcOrd="0" destOrd="0" presId="urn:microsoft.com/office/officeart/2005/8/layout/pyramid2"/>
    <dgm:cxn modelId="{BC21DD3F-085A-4556-A206-2C367F1B7243}" srcId="{915D5CF9-AD24-47F8-9D84-147F68CF02EA}" destId="{658D8155-B243-4CEC-95CE-AB69C607EC4F}" srcOrd="1" destOrd="0" parTransId="{106862FE-670C-4094-ADA6-5EAAEFFC7FAD}" sibTransId="{D394A4B8-F264-4B97-972F-49D5F9725B53}"/>
    <dgm:cxn modelId="{261F3127-1474-4A32-BC56-6698989D9120}" type="presOf" srcId="{915D5CF9-AD24-47F8-9D84-147F68CF02EA}" destId="{57270E3A-B013-448E-8176-EB39C7F4F7CB}" srcOrd="0" destOrd="0" presId="urn:microsoft.com/office/officeart/2005/8/layout/pyramid2"/>
    <dgm:cxn modelId="{7AEA5671-AB90-4E09-B3AD-DBADF92F07BE}" srcId="{915D5CF9-AD24-47F8-9D84-147F68CF02EA}" destId="{7467B79E-CEEE-4985-A6F8-7FCDE5DA34F2}" srcOrd="0" destOrd="0" parTransId="{C56D4B36-2D11-43AC-95DD-2157D25E095D}" sibTransId="{AC90C6DB-0A76-4476-ADBE-7E0823B39DC4}"/>
    <dgm:cxn modelId="{6EE031C2-2562-4BFC-A849-2577798FB475}" type="presParOf" srcId="{57270E3A-B013-448E-8176-EB39C7F4F7CB}" destId="{DAAED33A-0550-4AFA-8CCD-66752BC49763}" srcOrd="0" destOrd="0" presId="urn:microsoft.com/office/officeart/2005/8/layout/pyramid2"/>
    <dgm:cxn modelId="{E33EF556-C37D-4B91-9AE9-3ECF08103445}" type="presParOf" srcId="{57270E3A-B013-448E-8176-EB39C7F4F7CB}" destId="{C720FB57-8F9C-4A45-B8EB-88CB22D859CD}" srcOrd="1" destOrd="0" presId="urn:microsoft.com/office/officeart/2005/8/layout/pyramid2"/>
    <dgm:cxn modelId="{37B9B9AE-3212-45B0-B0AB-E8DDCB6BDB6B}" type="presParOf" srcId="{C720FB57-8F9C-4A45-B8EB-88CB22D859CD}" destId="{0373A072-1BBF-49FA-B0BA-569AEE5AC449}" srcOrd="0" destOrd="0" presId="urn:microsoft.com/office/officeart/2005/8/layout/pyramid2"/>
    <dgm:cxn modelId="{04E442AE-50C3-4C15-B78D-3CA91D18C6D4}" type="presParOf" srcId="{C720FB57-8F9C-4A45-B8EB-88CB22D859CD}" destId="{082A0564-19B0-430C-BBA4-D10FBEFF490A}" srcOrd="1" destOrd="0" presId="urn:microsoft.com/office/officeart/2005/8/layout/pyramid2"/>
    <dgm:cxn modelId="{03EE8F74-C76D-4441-92DF-E2C0DF1C773A}" type="presParOf" srcId="{C720FB57-8F9C-4A45-B8EB-88CB22D859CD}" destId="{1F01E533-0826-40C9-87F2-3A247277A587}" srcOrd="2" destOrd="0" presId="urn:microsoft.com/office/officeart/2005/8/layout/pyramid2"/>
    <dgm:cxn modelId="{074B50AB-F1BA-47DF-9F87-F6C72F5BD1DD}" type="presParOf" srcId="{C720FB57-8F9C-4A45-B8EB-88CB22D859CD}" destId="{FE42E17B-DB3E-4931-8D6C-26D523CA2CA3}" srcOrd="3" destOrd="0" presId="urn:microsoft.com/office/officeart/2005/8/layout/pyramid2"/>
    <dgm:cxn modelId="{C9957ECA-AA9E-40F2-B516-32171BC4C43C}" type="presParOf" srcId="{C720FB57-8F9C-4A45-B8EB-88CB22D859CD}" destId="{113A18A9-B697-41B7-9845-5A7C4FB3EC3E}" srcOrd="4" destOrd="0" presId="urn:microsoft.com/office/officeart/2005/8/layout/pyramid2"/>
    <dgm:cxn modelId="{190BB6EB-1E94-44BF-B242-BED2F3576628}" type="presParOf" srcId="{C720FB57-8F9C-4A45-B8EB-88CB22D859CD}" destId="{863ADC3B-F889-4498-8C40-E9514D0330E8}" srcOrd="5" destOrd="0" presId="urn:microsoft.com/office/officeart/2005/8/layout/pyramid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CB1741-BD64-4AEF-AB18-F14753E4852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9F015D-A238-4374-9518-C9142F38A871}">
      <dgm:prSet/>
      <dgm:spPr/>
      <dgm:t>
        <a:bodyPr/>
        <a:lstStyle/>
        <a:p>
          <a:pPr rtl="0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«Совместное  пение  на  уроке –это  могучее педагогическое средство, которое организует, объединяет  школьников, воспитывает их  чувства»</a:t>
          </a:r>
          <a:b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                                                                         К.Ушинский</a:t>
          </a:r>
          <a:r>
            <a:rPr lang="ru-RU" dirty="0" smtClean="0"/>
            <a:t>                                                                                                                      </a:t>
          </a:r>
          <a:br>
            <a:rPr lang="ru-RU" dirty="0" smtClean="0"/>
          </a:br>
          <a:endParaRPr lang="ru-RU" dirty="0"/>
        </a:p>
      </dgm:t>
    </dgm:pt>
    <dgm:pt modelId="{217BBFEA-CA29-4FAC-A62C-6BF891186136}" type="parTrans" cxnId="{A3EA5C2A-B441-4B7D-A39F-BADBCA17700B}">
      <dgm:prSet/>
      <dgm:spPr/>
      <dgm:t>
        <a:bodyPr/>
        <a:lstStyle/>
        <a:p>
          <a:endParaRPr lang="ru-RU"/>
        </a:p>
      </dgm:t>
    </dgm:pt>
    <dgm:pt modelId="{9572CF81-86AC-4E9C-BBA5-F72B96F64088}" type="sibTrans" cxnId="{A3EA5C2A-B441-4B7D-A39F-BADBCA17700B}">
      <dgm:prSet/>
      <dgm:spPr/>
      <dgm:t>
        <a:bodyPr/>
        <a:lstStyle/>
        <a:p>
          <a:endParaRPr lang="ru-RU"/>
        </a:p>
      </dgm:t>
    </dgm:pt>
    <dgm:pt modelId="{03FB6F3A-91B4-4DC9-8C1D-296CDA3B7417}">
      <dgm:prSet/>
      <dgm:spPr/>
      <dgm:t>
        <a:bodyPr/>
        <a:lstStyle/>
        <a:p>
          <a:pPr rtl="0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«Кто не знает музыки, уподобляется  не  знающему  грамоты»</a:t>
          </a:r>
          <a:b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                                                                                       Ян 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Амос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Каменский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2AFAAA02-09F4-494C-883E-E1773899965C}" type="parTrans" cxnId="{31664602-EBAD-4885-AB56-80578ABB43FD}">
      <dgm:prSet/>
      <dgm:spPr/>
      <dgm:t>
        <a:bodyPr/>
        <a:lstStyle/>
        <a:p>
          <a:endParaRPr lang="ru-RU"/>
        </a:p>
      </dgm:t>
    </dgm:pt>
    <dgm:pt modelId="{576D3564-04A2-43F3-A1C2-2572D47BE53F}" type="sibTrans" cxnId="{31664602-EBAD-4885-AB56-80578ABB43FD}">
      <dgm:prSet/>
      <dgm:spPr/>
      <dgm:t>
        <a:bodyPr/>
        <a:lstStyle/>
        <a:p>
          <a:endParaRPr lang="ru-RU"/>
        </a:p>
      </dgm:t>
    </dgm:pt>
    <dgm:pt modelId="{C897BED2-B210-42DA-A6B0-3FC53F741259}">
      <dgm:prSet/>
      <dgm:spPr/>
      <dgm:t>
        <a:bodyPr/>
        <a:lstStyle/>
        <a:p>
          <a:pPr rtl="0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«Музыка является одним из наиболее эффективных способов воздействия на чувства и эмоции  школьников»</a:t>
          </a:r>
          <a:b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                                                                   В.Леви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A017BC-9C9D-44AD-9574-AD4F5BE4A88F}" type="parTrans" cxnId="{1AD080A7-9B4F-4F93-95B0-AD9B43206712}">
      <dgm:prSet/>
      <dgm:spPr/>
      <dgm:t>
        <a:bodyPr/>
        <a:lstStyle/>
        <a:p>
          <a:endParaRPr lang="ru-RU"/>
        </a:p>
      </dgm:t>
    </dgm:pt>
    <dgm:pt modelId="{83D4D993-2795-4029-87C6-B27ACE2A1098}" type="sibTrans" cxnId="{1AD080A7-9B4F-4F93-95B0-AD9B43206712}">
      <dgm:prSet/>
      <dgm:spPr/>
      <dgm:t>
        <a:bodyPr/>
        <a:lstStyle/>
        <a:p>
          <a:endParaRPr lang="ru-RU"/>
        </a:p>
      </dgm:t>
    </dgm:pt>
    <dgm:pt modelId="{722965F2-E4B9-4ABB-8B52-E7B240FF1D5E}" type="pres">
      <dgm:prSet presAssocID="{54CB1741-BD64-4AEF-AB18-F14753E4852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BDEDCB5-16F0-4A4A-83EE-563FC3641665}" type="pres">
      <dgm:prSet presAssocID="{3E9F015D-A238-4374-9518-C9142F38A871}" presName="horFlow" presStyleCnt="0"/>
      <dgm:spPr/>
    </dgm:pt>
    <dgm:pt modelId="{4F4CC71D-D6E7-4F0D-9822-FB8129CA93DA}" type="pres">
      <dgm:prSet presAssocID="{3E9F015D-A238-4374-9518-C9142F38A871}" presName="bigChev" presStyleLbl="node1" presStyleIdx="0" presStyleCnt="3" custScaleX="211134" custScaleY="176673"/>
      <dgm:spPr/>
      <dgm:t>
        <a:bodyPr/>
        <a:lstStyle/>
        <a:p>
          <a:endParaRPr lang="ru-RU"/>
        </a:p>
      </dgm:t>
    </dgm:pt>
    <dgm:pt modelId="{CC18EA81-186F-421A-931D-BBB4B052A510}" type="pres">
      <dgm:prSet presAssocID="{3E9F015D-A238-4374-9518-C9142F38A871}" presName="vSp" presStyleCnt="0"/>
      <dgm:spPr/>
    </dgm:pt>
    <dgm:pt modelId="{39C6931D-1FD5-43D4-A093-ADC8EF572610}" type="pres">
      <dgm:prSet presAssocID="{03FB6F3A-91B4-4DC9-8C1D-296CDA3B7417}" presName="horFlow" presStyleCnt="0"/>
      <dgm:spPr/>
    </dgm:pt>
    <dgm:pt modelId="{CAE63DCA-28E4-41EF-B57A-CFC57C461AD5}" type="pres">
      <dgm:prSet presAssocID="{03FB6F3A-91B4-4DC9-8C1D-296CDA3B7417}" presName="bigChev" presStyleLbl="node1" presStyleIdx="1" presStyleCnt="3" custScaleX="211134" custScaleY="117727"/>
      <dgm:spPr/>
      <dgm:t>
        <a:bodyPr/>
        <a:lstStyle/>
        <a:p>
          <a:endParaRPr lang="ru-RU"/>
        </a:p>
      </dgm:t>
    </dgm:pt>
    <dgm:pt modelId="{C6BD72E5-CE16-4454-B4AF-32C3AF79B528}" type="pres">
      <dgm:prSet presAssocID="{03FB6F3A-91B4-4DC9-8C1D-296CDA3B7417}" presName="vSp" presStyleCnt="0"/>
      <dgm:spPr/>
    </dgm:pt>
    <dgm:pt modelId="{A3579248-415F-40DB-A92A-214647202DC3}" type="pres">
      <dgm:prSet presAssocID="{C897BED2-B210-42DA-A6B0-3FC53F741259}" presName="horFlow" presStyleCnt="0"/>
      <dgm:spPr/>
    </dgm:pt>
    <dgm:pt modelId="{A68FF48B-CCD5-4132-BDBE-BC49C2F0EDE9}" type="pres">
      <dgm:prSet presAssocID="{C897BED2-B210-42DA-A6B0-3FC53F741259}" presName="bigChev" presStyleLbl="node1" presStyleIdx="2" presStyleCnt="3" custScaleX="211134" custScaleY="152652"/>
      <dgm:spPr/>
      <dgm:t>
        <a:bodyPr/>
        <a:lstStyle/>
        <a:p>
          <a:endParaRPr lang="ru-RU"/>
        </a:p>
      </dgm:t>
    </dgm:pt>
  </dgm:ptLst>
  <dgm:cxnLst>
    <dgm:cxn modelId="{E1BA37D1-A327-450D-ADFC-932FA6537E97}" type="presOf" srcId="{54CB1741-BD64-4AEF-AB18-F14753E48526}" destId="{722965F2-E4B9-4ABB-8B52-E7B240FF1D5E}" srcOrd="0" destOrd="0" presId="urn:microsoft.com/office/officeart/2005/8/layout/lProcess3"/>
    <dgm:cxn modelId="{0D2199ED-A0B3-4610-9DF5-D45EBE8F7F65}" type="presOf" srcId="{C897BED2-B210-42DA-A6B0-3FC53F741259}" destId="{A68FF48B-CCD5-4132-BDBE-BC49C2F0EDE9}" srcOrd="0" destOrd="0" presId="urn:microsoft.com/office/officeart/2005/8/layout/lProcess3"/>
    <dgm:cxn modelId="{3FDBE264-971A-4A18-B9E0-EC0C46DE8DBB}" type="presOf" srcId="{03FB6F3A-91B4-4DC9-8C1D-296CDA3B7417}" destId="{CAE63DCA-28E4-41EF-B57A-CFC57C461AD5}" srcOrd="0" destOrd="0" presId="urn:microsoft.com/office/officeart/2005/8/layout/lProcess3"/>
    <dgm:cxn modelId="{9154457E-358B-4CD1-8C35-E0F1920D5A5C}" type="presOf" srcId="{3E9F015D-A238-4374-9518-C9142F38A871}" destId="{4F4CC71D-D6E7-4F0D-9822-FB8129CA93DA}" srcOrd="0" destOrd="0" presId="urn:microsoft.com/office/officeart/2005/8/layout/lProcess3"/>
    <dgm:cxn modelId="{31664602-EBAD-4885-AB56-80578ABB43FD}" srcId="{54CB1741-BD64-4AEF-AB18-F14753E48526}" destId="{03FB6F3A-91B4-4DC9-8C1D-296CDA3B7417}" srcOrd="1" destOrd="0" parTransId="{2AFAAA02-09F4-494C-883E-E1773899965C}" sibTransId="{576D3564-04A2-43F3-A1C2-2572D47BE53F}"/>
    <dgm:cxn modelId="{A3EA5C2A-B441-4B7D-A39F-BADBCA17700B}" srcId="{54CB1741-BD64-4AEF-AB18-F14753E48526}" destId="{3E9F015D-A238-4374-9518-C9142F38A871}" srcOrd="0" destOrd="0" parTransId="{217BBFEA-CA29-4FAC-A62C-6BF891186136}" sibTransId="{9572CF81-86AC-4E9C-BBA5-F72B96F64088}"/>
    <dgm:cxn modelId="{1AD080A7-9B4F-4F93-95B0-AD9B43206712}" srcId="{54CB1741-BD64-4AEF-AB18-F14753E48526}" destId="{C897BED2-B210-42DA-A6B0-3FC53F741259}" srcOrd="2" destOrd="0" parTransId="{F5A017BC-9C9D-44AD-9574-AD4F5BE4A88F}" sibTransId="{83D4D993-2795-4029-87C6-B27ACE2A1098}"/>
    <dgm:cxn modelId="{11E9F212-811B-401D-850F-F15C726F768C}" type="presParOf" srcId="{722965F2-E4B9-4ABB-8B52-E7B240FF1D5E}" destId="{0BDEDCB5-16F0-4A4A-83EE-563FC3641665}" srcOrd="0" destOrd="0" presId="urn:microsoft.com/office/officeart/2005/8/layout/lProcess3"/>
    <dgm:cxn modelId="{F1911BE2-50E3-4D60-8400-641BACDFEFF5}" type="presParOf" srcId="{0BDEDCB5-16F0-4A4A-83EE-563FC3641665}" destId="{4F4CC71D-D6E7-4F0D-9822-FB8129CA93DA}" srcOrd="0" destOrd="0" presId="urn:microsoft.com/office/officeart/2005/8/layout/lProcess3"/>
    <dgm:cxn modelId="{6DE37BE6-49CA-4A08-8F08-CAD1E6BBB3F8}" type="presParOf" srcId="{722965F2-E4B9-4ABB-8B52-E7B240FF1D5E}" destId="{CC18EA81-186F-421A-931D-BBB4B052A510}" srcOrd="1" destOrd="0" presId="urn:microsoft.com/office/officeart/2005/8/layout/lProcess3"/>
    <dgm:cxn modelId="{746C2E6C-E8E1-4611-A3DA-800C56B158C6}" type="presParOf" srcId="{722965F2-E4B9-4ABB-8B52-E7B240FF1D5E}" destId="{39C6931D-1FD5-43D4-A093-ADC8EF572610}" srcOrd="2" destOrd="0" presId="urn:microsoft.com/office/officeart/2005/8/layout/lProcess3"/>
    <dgm:cxn modelId="{132EF680-0F8F-4A23-AB49-003CF71A7B41}" type="presParOf" srcId="{39C6931D-1FD5-43D4-A093-ADC8EF572610}" destId="{CAE63DCA-28E4-41EF-B57A-CFC57C461AD5}" srcOrd="0" destOrd="0" presId="urn:microsoft.com/office/officeart/2005/8/layout/lProcess3"/>
    <dgm:cxn modelId="{FF43A03A-FA6F-40C9-8D25-E36A32A502C3}" type="presParOf" srcId="{722965F2-E4B9-4ABB-8B52-E7B240FF1D5E}" destId="{C6BD72E5-CE16-4454-B4AF-32C3AF79B528}" srcOrd="3" destOrd="0" presId="urn:microsoft.com/office/officeart/2005/8/layout/lProcess3"/>
    <dgm:cxn modelId="{6CFB2BBF-05D7-4AA1-BF59-096EBB41350E}" type="presParOf" srcId="{722965F2-E4B9-4ABB-8B52-E7B240FF1D5E}" destId="{A3579248-415F-40DB-A92A-214647202DC3}" srcOrd="4" destOrd="0" presId="urn:microsoft.com/office/officeart/2005/8/layout/lProcess3"/>
    <dgm:cxn modelId="{C853B0B3-13B4-4238-BDA7-03427C582E4D}" type="presParOf" srcId="{A3579248-415F-40DB-A92A-214647202DC3}" destId="{A68FF48B-CCD5-4132-BDBE-BC49C2F0EDE9}" srcOrd="0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14AFD-C0A3-43A3-847A-B383A6DD6C58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33678-E44B-46F1-B398-08C949889C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33678-E44B-46F1-B398-08C949889C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33678-E44B-46F1-B398-08C949889CD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33678-E44B-46F1-B398-08C949889CD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33678-E44B-46F1-B398-08C949889CD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00F6-AF89-41C1-8EB3-0AC5122461BE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48E-9224-407C-BC74-2C45CFDAF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00F6-AF89-41C1-8EB3-0AC5122461BE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48E-9224-407C-BC74-2C45CFDAF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00F6-AF89-41C1-8EB3-0AC5122461BE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48E-9224-407C-BC74-2C45CFDAF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00F6-AF89-41C1-8EB3-0AC5122461BE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48E-9224-407C-BC74-2C45CFDAF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00F6-AF89-41C1-8EB3-0AC5122461BE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48E-9224-407C-BC74-2C45CFDAF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00F6-AF89-41C1-8EB3-0AC5122461BE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48E-9224-407C-BC74-2C45CFDAF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00F6-AF89-41C1-8EB3-0AC5122461BE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48E-9224-407C-BC74-2C45CFDAF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00F6-AF89-41C1-8EB3-0AC5122461BE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48E-9224-407C-BC74-2C45CFDAF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00F6-AF89-41C1-8EB3-0AC5122461BE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48E-9224-407C-BC74-2C45CFDAF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00F6-AF89-41C1-8EB3-0AC5122461BE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48E-9224-407C-BC74-2C45CFDAF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00F6-AF89-41C1-8EB3-0AC5122461BE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92748E-9224-407C-BC74-2C45CFDAF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4400F6-AF89-41C1-8EB3-0AC5122461BE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92748E-9224-407C-BC74-2C45CFDAFE2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0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«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Абрамовская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основная  общеобразовательная  школа»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3065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5072074"/>
            <a:ext cx="7215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Самсонова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Ольга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Владимировна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715304" cy="928693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Недостатки  и  ошибки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При изучении  песни нужно  видеть  её  слова и  при  необходимости  делать  фонетические  упражнения,  так  как нашему  сознанию  свойственно  «подгонять» незнакомые  звуки  под привычные.</a:t>
            </a:r>
          </a:p>
          <a:p>
            <a:r>
              <a:rPr lang="ru-RU" sz="1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Текст  песен должен  быть понятен  учащимся, иначе  работа над ней  будет  бесполезной, или даже  вредной</a:t>
            </a:r>
            <a:r>
              <a:rPr lang="ru-RU" sz="1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-1471594" y="1214422"/>
            <a:ext cx="1471594" cy="1531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0"/>
          <a:ext cx="5214974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131663821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56" y="285728"/>
            <a:ext cx="3500462" cy="26253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knf48beb16e944f92817a1d522d1fe2fc32_35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7592" y="3214686"/>
            <a:ext cx="3191613" cy="23891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00438"/>
            <a:ext cx="8305800" cy="114300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9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1438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Вступление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57620" y="642918"/>
            <a:ext cx="5000660" cy="3714765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Дальнейшее  преобразование  содержания  образования  должно  быть  направлено  на  искоренение  взгляда  на  учащегося, как  на  существо, которое  взрослые  хотят  и  могут  научить  тому, что  им  кажется  важным  и  необходимым.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Сотрудничество педагога с учеником  по формированию  у  него средств  познания  и  развития  своих  способностей  должно  стать  главной  основой  для  обновления  содержания  общего  образования.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teach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785794"/>
            <a:ext cx="3643338" cy="47149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01090" cy="6429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928670"/>
            <a:ext cx="4929222" cy="107112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В  этих  условиях  перед  педагогом  - стоит  сложная  задача-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 мотивации   учащихся  в  овладении  предметом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Особенно  это  актуально при  изучении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иностранного  языка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когда  после  преодоления  определённого  этапа  трудностей  у  учеников  наступает  этап  снижения  интереса  к  этому  трудоёмкому   предмету.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И тогда  на  помощь  учителю  приходят  нетрадиционные  формы  работы.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aHR0cCUzQSUyRiUyRmkudGVsZWdyYXBoLmNvLnVrJTJGdGVsZWdyYXBoJTJGbXVsdGltZWRpYSUyRmFyY2hpdmUlMkYwMDY1MyUyRm5ld3MtZ3JhcGhpY3MtMjAwNy1fNjUzNzE0YS5qcGc=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928670"/>
            <a:ext cx="3143272" cy="51435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Песня как средство обучения  иностранному  языку</a:t>
            </a: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000504"/>
            <a:ext cx="6715172" cy="78581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Комплексное  решение  практических образовательных, воспитательных, развивающих  задач  невозможно  без  влияния  на  эмоциональную  сферу  учащихся.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Рисунок 2" descr="mItOGM1M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3316896"/>
            <a:ext cx="5127632" cy="28267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772400" cy="1362075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Наиболее  эффективным  способом  воздействия  на  эмоции  школьников  является  - музыка, сильнейший  психологический  побудитель.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000240"/>
            <a:ext cx="4929222" cy="400052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Песни  запоминаются  легче, чем стихи, так  как  музыкальный  центр  находится  в  левом  полушарии, которое  работает  быстрее, чем правое, в котором  находится  речевой  центр.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Таким  образом  в  музыке песен  изначально  заложены  механизмы,  способствующие  запоминанию.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Тексты  песен  содержат   речевые  обороты,  фразеологизмы, идиомы  и  различные  грамматические  структуры.</a:t>
            </a: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map185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000240"/>
            <a:ext cx="3357586" cy="32147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6143668" cy="500065"/>
          </a:xfrm>
          <a:noFill/>
        </p:spPr>
        <p:txBody>
          <a:bodyPr/>
          <a:lstStyle/>
          <a:p>
            <a:r>
              <a:rPr lang="ru-RU" sz="54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преимущества</a:t>
            </a:r>
            <a:endParaRPr lang="ru-RU" sz="5400" b="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857364"/>
            <a:ext cx="6072230" cy="1357322"/>
          </a:xfrm>
        </p:spPr>
        <p:txBody>
          <a:bodyPr>
            <a:no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1.Песня- является средством более прочного усвоения и расширения лексического запаса.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2.В песне лучше усваиваются грамматические конструкции.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3.В песне совершенствуются навыки произношения. 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4.Песня содействует эстетическому воспитанию учащихся, сплочению коллектива, более полному раскрытию творческих способностей  каждого.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5.Песня стимулирует монологические и диалогические высказывания, способствует выработке автоматизма.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Music-Not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428604"/>
            <a:ext cx="2500303" cy="35004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031110deti_37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4857760"/>
            <a:ext cx="2746372" cy="18126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Песенный материал используется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30352" y="1714488"/>
          <a:ext cx="7470672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7286676" cy="35004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92D050"/>
                </a:solidFill>
              </a:rPr>
              <a:t/>
            </a:r>
            <a:br>
              <a:rPr lang="ru-RU" sz="2800" dirty="0" smtClean="0">
                <a:solidFill>
                  <a:srgbClr val="92D050"/>
                </a:solidFill>
              </a:rPr>
            </a:br>
            <a:r>
              <a:rPr lang="ru-RU" sz="2800" dirty="0">
                <a:solidFill>
                  <a:srgbClr val="92D050"/>
                </a:solidFill>
              </a:rPr>
              <a:t/>
            </a:r>
            <a:br>
              <a:rPr lang="ru-RU" sz="2800" dirty="0">
                <a:solidFill>
                  <a:srgbClr val="92D050"/>
                </a:solidFill>
              </a:rPr>
            </a:br>
            <a:r>
              <a:rPr lang="ru-RU" sz="2800" dirty="0" smtClean="0">
                <a:solidFill>
                  <a:srgbClr val="92D050"/>
                </a:solidFill>
              </a:rPr>
              <a:t/>
            </a:r>
            <a:br>
              <a:rPr lang="ru-RU" sz="2800" dirty="0" smtClean="0">
                <a:solidFill>
                  <a:srgbClr val="92D05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928802"/>
            <a:ext cx="7772400" cy="723894"/>
          </a:xfrm>
        </p:spPr>
        <p:txBody>
          <a:bodyPr>
            <a:normAutofit fontScale="25000" lnSpcReduction="20000"/>
          </a:bodyPr>
          <a:lstStyle/>
          <a:p>
            <a:pPr>
              <a:buBlip>
                <a:blip r:embed="rId3"/>
              </a:buBlip>
            </a:pP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1.Краткое вступительное слово учителя.</a:t>
            </a:r>
          </a:p>
          <a:p>
            <a:pPr>
              <a:buBlip>
                <a:blip r:embed="rId3"/>
              </a:buBlip>
            </a:pP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2.Первое музыкальное представление.</a:t>
            </a:r>
          </a:p>
          <a:p>
            <a:pPr>
              <a:buBlip>
                <a:blip r:embed="rId3"/>
              </a:buBlip>
            </a:pP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3.Проверка понимания содержания.</a:t>
            </a:r>
          </a:p>
          <a:p>
            <a:pPr>
              <a:buBlip>
                <a:blip r:embed="rId3"/>
              </a:buBlip>
            </a:pP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4.Фонетическая отработка способом  имитации.</a:t>
            </a:r>
          </a:p>
          <a:p>
            <a:pPr>
              <a:buBlip>
                <a:blip r:embed="rId3"/>
              </a:buBlip>
            </a:pP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5.Повторное прослушивание с опорой на текст.</a:t>
            </a:r>
          </a:p>
          <a:p>
            <a:pPr>
              <a:buBlip>
                <a:blip r:embed="rId3"/>
              </a:buBlip>
            </a:pP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6.Чтение текста песни.</a:t>
            </a:r>
          </a:p>
          <a:p>
            <a:pPr>
              <a:buBlip>
                <a:blip r:embed="rId3"/>
              </a:buBlip>
            </a:pP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7.Разучивание мелодии с опорой на фонограмму.</a:t>
            </a:r>
          </a:p>
          <a:p>
            <a:pPr>
              <a:buBlip>
                <a:blip r:embed="rId3"/>
              </a:buBlip>
            </a:pP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8.Повторение песни на 2-3 последующих уроках.</a:t>
            </a:r>
            <a:endParaRPr lang="ru-RU" sz="9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500042"/>
            <a:ext cx="5357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Последовательность</a:t>
            </a:r>
            <a:r>
              <a:rPr lang="ru-RU" sz="3600" dirty="0" smtClean="0">
                <a:solidFill>
                  <a:srgbClr val="92D050"/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</a:t>
            </a:r>
            <a:r>
              <a:rPr lang="ru-RU" sz="3600" dirty="0" smtClean="0">
                <a:solidFill>
                  <a:srgbClr val="92D050"/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</a:t>
            </a:r>
            <a:r>
              <a:rPr lang="ru-RU" sz="3600" dirty="0" smtClean="0">
                <a:solidFill>
                  <a:srgbClr val="92D050"/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песней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576</TotalTime>
  <Words>466</Words>
  <Application>Microsoft Office PowerPoint</Application>
  <PresentationFormat>Экран (4:3)</PresentationFormat>
  <Paragraphs>50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МБОУ «Абрамовская  основная  общеобразовательная  школа»</vt:lpstr>
      <vt:lpstr>Вступление </vt:lpstr>
      <vt:lpstr>Слайд 3</vt:lpstr>
      <vt:lpstr>Песня как средство обучения  иностранному  языку</vt:lpstr>
      <vt:lpstr>Комплексное  решение  практических образовательных, воспитательных, развивающих  задач  невозможно  без  влияния  на  эмоциональную  сферу  учащихся.     </vt:lpstr>
      <vt:lpstr>      Наиболее  эффективным  способом  воздействия  на  эмоции  школьников  является  - музыка, сильнейший  психологический  побудитель.</vt:lpstr>
      <vt:lpstr>Методические преимущества</vt:lpstr>
      <vt:lpstr>Песенный материал используется</vt:lpstr>
      <vt:lpstr>    </vt:lpstr>
      <vt:lpstr>Недостатки  и  ошибки</vt:lpstr>
      <vt:lpstr>Слайд 11</vt:lpstr>
      <vt:lpstr>Спасибо за внимание!</vt:lpstr>
    </vt:vector>
  </TitlesOfParts>
  <Company>квартира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Эмоционально-художественные технологии в </dc:title>
  <dc:creator>Анна</dc:creator>
  <cp:lastModifiedBy>Анна</cp:lastModifiedBy>
  <cp:revision>64</cp:revision>
  <dcterms:created xsi:type="dcterms:W3CDTF">2012-10-18T14:00:53Z</dcterms:created>
  <dcterms:modified xsi:type="dcterms:W3CDTF">2012-11-05T08:57:33Z</dcterms:modified>
</cp:coreProperties>
</file>