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15140" y="5105400"/>
            <a:ext cx="2200268" cy="1752600"/>
          </a:xfrm>
        </p:spPr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214290"/>
            <a:ext cx="4071934" cy="40005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/>
              <a:t>Время? </a:t>
            </a:r>
          </a:p>
          <a:p>
            <a:pPr>
              <a:buNone/>
            </a:pPr>
            <a:r>
              <a:rPr lang="ru-RU" sz="2800" dirty="0" smtClean="0"/>
              <a:t>Время дано…</a:t>
            </a:r>
          </a:p>
          <a:p>
            <a:pPr>
              <a:buNone/>
            </a:pPr>
            <a:r>
              <a:rPr lang="ru-RU" sz="2800" dirty="0" smtClean="0"/>
              <a:t>Это не подлежит обсуждению.</a:t>
            </a:r>
          </a:p>
          <a:p>
            <a:pPr>
              <a:buNone/>
            </a:pPr>
            <a:r>
              <a:rPr lang="ru-RU" sz="2800" dirty="0" smtClean="0"/>
              <a:t>Подлежишь обсуждения ты, расположившись в нём.</a:t>
            </a:r>
          </a:p>
          <a:p>
            <a:pPr algn="r">
              <a:buNone/>
            </a:pPr>
            <a:r>
              <a:rPr lang="ru-RU" sz="2800" dirty="0" smtClean="0"/>
              <a:t>Н.Коржавин </a:t>
            </a:r>
          </a:p>
        </p:txBody>
      </p:sp>
      <p:pic>
        <p:nvPicPr>
          <p:cNvPr id="9" name="Рисунок 8" descr="A._A._Danilov_L._G._Kosulina__Istoriya_Rossii._Konets_XVIXVIII_vek._7_klas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52"/>
            <a:ext cx="4429156" cy="6493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Правители России. Романовы.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557214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Иван Алексеевич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57884" y="5500702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Петр Алексеевич</a:t>
            </a:r>
            <a:endParaRPr lang="ru-RU" sz="2400" dirty="0"/>
          </a:p>
        </p:txBody>
      </p:sp>
      <p:pic>
        <p:nvPicPr>
          <p:cNvPr id="5" name="Рисунок 4" descr="иван 5 алексеев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3381375" cy="4000500"/>
          </a:xfrm>
          <a:prstGeom prst="rect">
            <a:avLst/>
          </a:prstGeom>
        </p:spPr>
      </p:pic>
      <p:pic>
        <p:nvPicPr>
          <p:cNvPr id="7" name="Рисунок 6" descr="петр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976" y="1500174"/>
            <a:ext cx="3914698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Правители России. Романовы.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557214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Екатерина </a:t>
            </a:r>
            <a:r>
              <a:rPr lang="en-US" sz="2400" dirty="0" smtClean="0"/>
              <a:t> I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857884" y="5572140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Петр</a:t>
            </a:r>
            <a:r>
              <a:rPr lang="en-US" sz="2400" dirty="0" smtClean="0"/>
              <a:t>II</a:t>
            </a:r>
            <a:endParaRPr lang="ru-RU" sz="2400" dirty="0"/>
          </a:p>
        </p:txBody>
      </p:sp>
      <p:pic>
        <p:nvPicPr>
          <p:cNvPr id="8" name="Рисунок 7" descr="Екатерина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736"/>
            <a:ext cx="3028950" cy="3895725"/>
          </a:xfrm>
          <a:prstGeom prst="rect">
            <a:avLst/>
          </a:prstGeom>
        </p:spPr>
      </p:pic>
      <p:pic>
        <p:nvPicPr>
          <p:cNvPr id="9" name="Рисунок 8" descr="Peter_II_of_Russi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1428736"/>
            <a:ext cx="2717329" cy="39085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Правители России. Романовы.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557214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Анна Иоанновна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643306" y="5643578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Иван</a:t>
            </a:r>
            <a:r>
              <a:rPr lang="en-US" sz="2400" dirty="0" smtClean="0"/>
              <a:t> VI</a:t>
            </a:r>
            <a:r>
              <a:rPr lang="ru-RU" sz="2400" dirty="0" smtClean="0"/>
              <a:t> Антонович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5786454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Елизавета Петровна</a:t>
            </a:r>
            <a:endParaRPr lang="ru-RU" sz="2400" dirty="0"/>
          </a:p>
        </p:txBody>
      </p:sp>
      <p:pic>
        <p:nvPicPr>
          <p:cNvPr id="11" name="Рисунок 10" descr="анна иоаннов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1" y="1571613"/>
            <a:ext cx="2985088" cy="3643338"/>
          </a:xfrm>
          <a:prstGeom prst="rect">
            <a:avLst/>
          </a:prstGeom>
        </p:spPr>
      </p:pic>
      <p:pic>
        <p:nvPicPr>
          <p:cNvPr id="12" name="Рисунок 11" descr="-Иван_VI_(Иоанн_Антонович),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600200"/>
            <a:ext cx="2286000" cy="3657600"/>
          </a:xfrm>
          <a:prstGeom prst="rect">
            <a:avLst/>
          </a:prstGeom>
        </p:spPr>
      </p:pic>
      <p:pic>
        <p:nvPicPr>
          <p:cNvPr id="13" name="Рисунок 12" descr="елизавтетта петров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1571612"/>
            <a:ext cx="2882900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Правители России. Романовы.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557214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Екатерина </a:t>
            </a:r>
            <a:r>
              <a:rPr lang="en-US" sz="2400" dirty="0" smtClean="0"/>
              <a:t>II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643306" y="564357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Петр  </a:t>
            </a:r>
            <a:r>
              <a:rPr lang="en-US" sz="2400" dirty="0" smtClean="0"/>
              <a:t>III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715140" y="557214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Павел </a:t>
            </a:r>
            <a:r>
              <a:rPr lang="en-US" sz="2400" dirty="0" smtClean="0"/>
              <a:t>I</a:t>
            </a:r>
            <a:endParaRPr lang="ru-RU" sz="2400" dirty="0"/>
          </a:p>
        </p:txBody>
      </p:sp>
      <p:pic>
        <p:nvPicPr>
          <p:cNvPr id="9" name="Рисунок 8" descr="петр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1500174"/>
            <a:ext cx="2771516" cy="3857652"/>
          </a:xfrm>
          <a:prstGeom prst="rect">
            <a:avLst/>
          </a:prstGeom>
        </p:spPr>
      </p:pic>
      <p:pic>
        <p:nvPicPr>
          <p:cNvPr id="14" name="Рисунок 13" descr="ekaterina-ii.jpg"/>
          <p:cNvPicPr>
            <a:picLocks noChangeAspect="1"/>
          </p:cNvPicPr>
          <p:nvPr/>
        </p:nvPicPr>
        <p:blipFill>
          <a:blip r:embed="rId3"/>
          <a:srcRect l="21875" t="12500" r="27344"/>
          <a:stretch>
            <a:fillRect/>
          </a:stretch>
        </p:blipFill>
        <p:spPr>
          <a:xfrm>
            <a:off x="214282" y="1500174"/>
            <a:ext cx="3040379" cy="3929090"/>
          </a:xfrm>
          <a:prstGeom prst="rect">
            <a:avLst/>
          </a:prstGeom>
        </p:spPr>
      </p:pic>
      <p:pic>
        <p:nvPicPr>
          <p:cNvPr id="15" name="Рисунок 14" descr="pavel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315" y="1500174"/>
            <a:ext cx="3024685" cy="38778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Сегодня на уроке я…</a:t>
            </a:r>
          </a:p>
          <a:p>
            <a:r>
              <a:rPr lang="ru-RU" dirty="0" smtClean="0"/>
              <a:t>- Самым полезным и интересным для меня было…</a:t>
            </a:r>
          </a:p>
          <a:p>
            <a:r>
              <a:rPr lang="ru-RU" dirty="0" smtClean="0"/>
              <a:t>Я встретился с трудностью при…</a:t>
            </a:r>
          </a:p>
          <a:p>
            <a:r>
              <a:rPr lang="ru-RU" dirty="0" smtClean="0"/>
              <a:t>- У меня хорошо получилось…</a:t>
            </a:r>
          </a:p>
          <a:p>
            <a:r>
              <a:rPr lang="ru-RU" dirty="0" smtClean="0"/>
              <a:t>- Мне это необходимо для...</a:t>
            </a:r>
          </a:p>
          <a:p>
            <a:r>
              <a:rPr lang="ru-RU" dirty="0" smtClean="0"/>
              <a:t>- Строки самому себе…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Периодизация истории </a:t>
            </a:r>
          </a:p>
          <a:p>
            <a:r>
              <a:rPr lang="ru-RU" dirty="0" smtClean="0"/>
              <a:t>Место России на карте Евразии</a:t>
            </a:r>
          </a:p>
          <a:p>
            <a:r>
              <a:rPr lang="ru-RU" dirty="0" smtClean="0"/>
              <a:t>Особенности развития России в </a:t>
            </a:r>
            <a:r>
              <a:rPr lang="en-US" dirty="0" smtClean="0"/>
              <a:t>XVI – XVIII </a:t>
            </a:r>
            <a:r>
              <a:rPr lang="ru-RU" dirty="0" smtClean="0"/>
              <a:t>вв.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Северная Евразия (1533-1689)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2954" y="1357298"/>
            <a:ext cx="8656763" cy="5171561"/>
          </a:xfrm>
          <a:noFill/>
          <a:ln w="571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Российское государство во второй половине </a:t>
            </a:r>
            <a:r>
              <a:rPr lang="en-US" dirty="0" smtClean="0"/>
              <a:t>XVI</a:t>
            </a:r>
            <a:r>
              <a:rPr lang="ru-RU" dirty="0" smtClean="0"/>
              <a:t> века  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23" y="1527174"/>
            <a:ext cx="8739195" cy="5097004"/>
          </a:xfrm>
          <a:ln w="571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Рост территорий России в</a:t>
            </a:r>
            <a:r>
              <a:rPr lang="en-US" dirty="0" smtClean="0"/>
              <a:t> XVII</a:t>
            </a:r>
            <a:r>
              <a:rPr lang="ru-RU" dirty="0" smtClean="0"/>
              <a:t> веке.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57298"/>
            <a:ext cx="8778632" cy="5072098"/>
          </a:xfrm>
          <a:ln w="5715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Правители России</a:t>
            </a:r>
            <a:endParaRPr lang="ru-RU" dirty="0"/>
          </a:p>
        </p:txBody>
      </p:sp>
      <p:pic>
        <p:nvPicPr>
          <p:cNvPr id="4" name="Содержимое 3" descr="Федор Иоанович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3172633" cy="4555901"/>
          </a:xfrm>
        </p:spPr>
      </p:pic>
      <p:pic>
        <p:nvPicPr>
          <p:cNvPr id="5" name="Рисунок 4" descr="Борис Годунов_ Портрет17 в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428736"/>
            <a:ext cx="3627434" cy="4464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6072206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Фёдор Иоаннович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643570" y="6072206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Борис Годунов</a:t>
            </a: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Правители России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5214950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Лжедмитрий</a:t>
            </a:r>
            <a:r>
              <a:rPr lang="en-US" sz="2400" dirty="0" smtClean="0"/>
              <a:t> I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215042" y="514351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Лжедмитрий</a:t>
            </a:r>
            <a:r>
              <a:rPr lang="en-US" sz="2800" dirty="0" smtClean="0"/>
              <a:t> II</a:t>
            </a:r>
            <a:endParaRPr lang="ru-RU" sz="2800" dirty="0"/>
          </a:p>
        </p:txBody>
      </p:sp>
      <p:pic>
        <p:nvPicPr>
          <p:cNvPr id="9" name="Рисунок 8" descr="lzhedm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2857520" cy="36485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4678" y="578645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Василий Шуйский</a:t>
            </a:r>
            <a:endParaRPr lang="ru-RU" sz="2400" dirty="0"/>
          </a:p>
        </p:txBody>
      </p:sp>
      <p:pic>
        <p:nvPicPr>
          <p:cNvPr id="11" name="Рисунок 10" descr="лжедмитрий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428736"/>
            <a:ext cx="2754963" cy="3643338"/>
          </a:xfrm>
          <a:prstGeom prst="rect">
            <a:avLst/>
          </a:prstGeom>
        </p:spPr>
      </p:pic>
      <p:pic>
        <p:nvPicPr>
          <p:cNvPr id="13" name="Рисунок 12" descr="василий шуйски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357298"/>
            <a:ext cx="2562233" cy="4093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Правители России. Романовы.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6072206"/>
            <a:ext cx="371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Михаил Федорович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607220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Алексей Михайлович</a:t>
            </a:r>
            <a:endParaRPr lang="ru-RU" sz="2400" dirty="0"/>
          </a:p>
        </p:txBody>
      </p:sp>
      <p:pic>
        <p:nvPicPr>
          <p:cNvPr id="9" name="Рисунок 8" descr="Михаил федорович Романо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3571900" cy="4762533"/>
          </a:xfrm>
          <a:prstGeom prst="rect">
            <a:avLst/>
          </a:prstGeom>
        </p:spPr>
      </p:pic>
      <p:pic>
        <p:nvPicPr>
          <p:cNvPr id="10" name="Рисунок 9" descr="алексей михайлович романо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500174"/>
            <a:ext cx="3900908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Правители России. Романовы.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5857892"/>
            <a:ext cx="3286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Софья Алексеевна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715008" y="5786454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Федор Алексеевич</a:t>
            </a:r>
            <a:endParaRPr lang="ru-RU" sz="2400" dirty="0"/>
          </a:p>
        </p:txBody>
      </p:sp>
      <p:pic>
        <p:nvPicPr>
          <p:cNvPr id="12" name="Рисунок 11" descr="федор алексееви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942" y="1285860"/>
            <a:ext cx="3706372" cy="4500594"/>
          </a:xfrm>
          <a:prstGeom prst="rect">
            <a:avLst/>
          </a:prstGeom>
        </p:spPr>
      </p:pic>
      <p:pic>
        <p:nvPicPr>
          <p:cNvPr id="14" name="Рисунок 13" descr="софья алексеев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298"/>
            <a:ext cx="3857652" cy="450380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82</TotalTime>
  <Words>168</Words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Слайд 1</vt:lpstr>
      <vt:lpstr>План </vt:lpstr>
      <vt:lpstr>Северная Евразия (1533-1689)</vt:lpstr>
      <vt:lpstr>Российское государство во второй половине XVI века  </vt:lpstr>
      <vt:lpstr>Рост территорий России в XVII веке.</vt:lpstr>
      <vt:lpstr>Правители России</vt:lpstr>
      <vt:lpstr>Правители России</vt:lpstr>
      <vt:lpstr>Правители России. Романовы.</vt:lpstr>
      <vt:lpstr>Правители России. Романовы.</vt:lpstr>
      <vt:lpstr>Правители России. Романовы.</vt:lpstr>
      <vt:lpstr>Правители России. Романовы.</vt:lpstr>
      <vt:lpstr>Правители России. Романовы.</vt:lpstr>
      <vt:lpstr>Правители России. Романовы.</vt:lpstr>
      <vt:lpstr>Слайд 14</vt:lpstr>
      <vt:lpstr>Домашнее задание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России в XVI – XVIII вв. </dc:title>
  <dc:creator>Наташа</dc:creator>
  <cp:lastModifiedBy>Наташа</cp:lastModifiedBy>
  <cp:revision>14</cp:revision>
  <dcterms:created xsi:type="dcterms:W3CDTF">2014-04-28T10:59:51Z</dcterms:created>
  <dcterms:modified xsi:type="dcterms:W3CDTF">2014-05-02T12:20:16Z</dcterms:modified>
</cp:coreProperties>
</file>