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2" r:id="rId4"/>
    <p:sldId id="264" r:id="rId5"/>
    <p:sldId id="269" r:id="rId6"/>
    <p:sldId id="263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484785"/>
            <a:ext cx="7291536" cy="1872207"/>
          </a:xfrm>
        </p:spPr>
        <p:txBody>
          <a:bodyPr/>
          <a:lstStyle/>
          <a:p>
            <a:r>
              <a:rPr lang="ru-RU" dirty="0" smtClean="0"/>
              <a:t>Тема открытого урока – практикума 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1944216"/>
          </a:xfrm>
        </p:spPr>
        <p:txBody>
          <a:bodyPr/>
          <a:lstStyle/>
          <a:p>
            <a:r>
              <a:rPr lang="ru-RU" sz="3600" b="1" dirty="0" smtClean="0"/>
              <a:t>« Не желаю оставаться     безвольным зрителем » …(П.А.Столыпин.)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476673"/>
            <a:ext cx="7772400" cy="720079"/>
          </a:xfrm>
        </p:spPr>
        <p:txBody>
          <a:bodyPr/>
          <a:lstStyle/>
          <a:p>
            <a:r>
              <a:rPr lang="ru-RU" sz="4000" dirty="0" smtClean="0"/>
              <a:t>Цели урока 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1)</a:t>
            </a:r>
            <a:r>
              <a:rPr lang="ru-RU" sz="2800" dirty="0" smtClean="0"/>
              <a:t>Воссоздать  психологический и политический портрет государственного деятеля П.А.столыпина. </a:t>
            </a:r>
            <a:br>
              <a:rPr lang="ru-RU" sz="2800" dirty="0" smtClean="0"/>
            </a:br>
            <a:r>
              <a:rPr lang="ru-RU" sz="2800" dirty="0" smtClean="0"/>
              <a:t>2)проанализировать слабые и сильные стороны его личности     </a:t>
            </a:r>
            <a:br>
              <a:rPr lang="ru-RU" sz="2800" dirty="0" smtClean="0"/>
            </a:br>
            <a:r>
              <a:rPr lang="ru-RU" sz="2800" dirty="0" smtClean="0"/>
              <a:t>3)РАЗВИВАТЬ У УЧАЩИХСЯ УМЕНИЕ СОСТАВЛЯТЬ ХАРАКТЕРИСТИКИ ИСТОРИЧЕСКИХ ЛИЧНОСТЕЙ.</a:t>
            </a:r>
            <a:br>
              <a:rPr lang="ru-RU" sz="2800" dirty="0" smtClean="0"/>
            </a:br>
            <a:r>
              <a:rPr lang="ru-RU" sz="2800" dirty="0" smtClean="0"/>
              <a:t>4)установить связь между их деятельностью и развития исторического процесса 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5</a:t>
            </a:r>
            <a:r>
              <a:rPr lang="ru-RU" sz="2800" dirty="0" smtClean="0"/>
              <a:t>)   делать сравнительный анализ .</a:t>
            </a:r>
            <a:br>
              <a:rPr lang="ru-RU" sz="2800" dirty="0" smtClean="0"/>
            </a:br>
            <a:r>
              <a:rPr lang="ru-RU" sz="2800" dirty="0" smtClean="0"/>
              <a:t>6)учиться вести дискуссию </a:t>
            </a:r>
            <a:r>
              <a:rPr lang="en-US" sz="2800" dirty="0" smtClean="0"/>
              <a:t>,</a:t>
            </a:r>
            <a:r>
              <a:rPr lang="ru-RU" sz="2800" dirty="0" smtClean="0"/>
              <a:t>аргументировать свою точку зрения .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Пётр Аркадьевич Столыпин </a:t>
            </a:r>
            <a:endParaRPr lang="ru-RU" dirty="0"/>
          </a:p>
        </p:txBody>
      </p:sp>
      <p:pic>
        <p:nvPicPr>
          <p:cNvPr id="4" name="Содержимое 3" descr="4649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14450" y="1650206"/>
            <a:ext cx="6667500" cy="4333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Отношение к государственной власти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/>
          <a:lstStyle/>
          <a:p>
            <a:r>
              <a:rPr lang="ru-RU" dirty="0" smtClean="0"/>
              <a:t>«Не запугаете!»</a:t>
            </a:r>
          </a:p>
          <a:p>
            <a:r>
              <a:rPr lang="ru-RU" dirty="0" smtClean="0"/>
              <a:t>«Дайте мне двадцать лет покоя, и Я реформирую всю Россию!»</a:t>
            </a:r>
          </a:p>
          <a:p>
            <a:r>
              <a:rPr lang="ru-RU" dirty="0" smtClean="0"/>
              <a:t>«Только война может погубить Россию!»</a:t>
            </a:r>
          </a:p>
          <a:p>
            <a:r>
              <a:rPr lang="ru-RU" dirty="0" smtClean="0"/>
              <a:t>«Вам нужны великие потрясения, нам нужна великая Россия!»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Пётр аркадьевич столыпин.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0" y="1650206"/>
            <a:ext cx="6667500" cy="4587106"/>
          </a:xfrm>
        </p:spPr>
      </p:pic>
    </p:spTree>
    <p:extLst>
      <p:ext uri="{BB962C8B-B14F-4D97-AF65-F5344CB8AC3E}">
        <p14:creationId xmlns:p14="http://schemas.microsoft.com/office/powerpoint/2010/main" val="29687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«Оля, бесценное мое сокровище, единственная любовь моей жизни…» П. Столыпин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Рисунок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052736"/>
            <a:ext cx="7560840" cy="54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pPr marL="100013" indent="0"/>
            <a:r>
              <a:rPr lang="ru-RU" sz="2200" dirty="0" smtClean="0"/>
              <a:t>«Нежный отец и любящий семьянин…»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С.И. Тимашев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dirty="0"/>
          </a:p>
        </p:txBody>
      </p:sp>
      <p:pic>
        <p:nvPicPr>
          <p:cNvPr id="4" name="Содержимое 3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484784"/>
            <a:ext cx="6120680" cy="489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«Власть – это средство для спокойствия и порядка…Бездействие власти ведет к анархии…»         Столыпин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Рисунок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63508" y="1556792"/>
            <a:ext cx="6216983" cy="45693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Воспоминания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226084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С.Ю. Витте. Министр финансов</a:t>
            </a:r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           Павел Николаевич Милюков.</a:t>
            </a:r>
          </a:p>
          <a:p>
            <a:pPr marL="0" indent="0" algn="ctr">
              <a:buNone/>
            </a:pPr>
            <a:r>
              <a:rPr lang="ru-RU" dirty="0" smtClean="0"/>
              <a:t>                 Политический деятель.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Лев Николаевич Толстой</a:t>
            </a:r>
          </a:p>
          <a:p>
            <a:pPr marL="0" indent="0" algn="ctr">
              <a:buNone/>
            </a:pPr>
            <a:r>
              <a:rPr lang="ru-RU" dirty="0" smtClean="0"/>
              <a:t>Писатель.</a:t>
            </a:r>
          </a:p>
          <a:p>
            <a:endParaRPr lang="ru-RU" dirty="0"/>
          </a:p>
        </p:txBody>
      </p:sp>
      <p:pic>
        <p:nvPicPr>
          <p:cNvPr id="5" name="Picture 2" descr="C:\Documents and Settings\Ученик-01\Рабочий стол\витте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2145664" cy="248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Ученик-01\Рабочий стол\милюков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340768"/>
            <a:ext cx="2001837" cy="276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Ученик-01\Рабочий стол\толстой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501008"/>
            <a:ext cx="19050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124</TotalTime>
  <Words>132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Тема открытого урока – практикума :</vt:lpstr>
      <vt:lpstr>1)Воссоздать  психологический и политический портрет государственного деятеля П.А.столыпина.  2)проанализировать слабые и сильные стороны его личности      3)РАЗВИВАТЬ У УЧАЩИХСЯ УМЕНИЕ СОСТАВЛЯТЬ ХАРАКТЕРИСТИКИ ИСТОРИЧЕСКИХ ЛИЧНОСТЕЙ. 4)установить связь между их деятельностью и развития исторического процесса  5)   делать сравнительный анализ . 6)учиться вести дискуссию ,аргументировать свою точку зрения .                 </vt:lpstr>
      <vt:lpstr>Пётр Аркадьевич Столыпин </vt:lpstr>
      <vt:lpstr>Отношение к государственной власти</vt:lpstr>
      <vt:lpstr>Пётр аркадьевич столыпин.</vt:lpstr>
      <vt:lpstr>«Оля, бесценное мое сокровище, единственная любовь моей жизни…» П. Столыпин </vt:lpstr>
      <vt:lpstr>«Нежный отец и любящий семьянин…»  С.И. Тимашев </vt:lpstr>
      <vt:lpstr>«Власть – это средство для спокойствия и порядка…Бездействие власти ведет к анархии…»         Столыпин </vt:lpstr>
      <vt:lpstr>Воспоминания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открытого урока – практикума :</dc:title>
  <dc:creator>Детта</dc:creator>
  <cp:lastModifiedBy>director</cp:lastModifiedBy>
  <cp:revision>6</cp:revision>
  <dcterms:created xsi:type="dcterms:W3CDTF">2014-04-23T09:36:56Z</dcterms:created>
  <dcterms:modified xsi:type="dcterms:W3CDTF">2014-04-25T04:00:59Z</dcterms:modified>
</cp:coreProperties>
</file>