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F5D7-C4DD-4639-88C1-9B15D40676DA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E297-3C7B-498A-A5D9-AAD4FCB0D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85776"/>
            <a:ext cx="7772400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Римские </a:t>
            </a:r>
            <a:r>
              <a:rPr lang="ru-RU" dirty="0" smtClean="0"/>
              <a:t>имена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3200" b="1" u="sng" dirty="0" smtClean="0"/>
              <a:t>O</a:t>
            </a:r>
            <a:r>
              <a:rPr lang="ru-RU" sz="3200" b="1" u="sng" dirty="0" smtClean="0"/>
              <a:t>,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tempora</a:t>
            </a:r>
            <a:r>
              <a:rPr lang="ru-RU" sz="3200" b="1" u="sng" dirty="0" smtClean="0"/>
              <a:t>!</a:t>
            </a:r>
            <a:r>
              <a:rPr lang="en-US" sz="3200" b="1" u="sng" dirty="0" smtClean="0"/>
              <a:t> O, mores! </a:t>
            </a:r>
            <a:r>
              <a:rPr lang="ru-RU" sz="3200" b="1" u="sng" dirty="0" smtClean="0"/>
              <a:t> </a:t>
            </a:r>
            <a:r>
              <a:rPr lang="ru-RU" sz="3200" b="1" dirty="0" smtClean="0"/>
              <a:t>- </a:t>
            </a:r>
            <a:br>
              <a:rPr lang="ru-RU" sz="3200" b="1" dirty="0" smtClean="0"/>
            </a:br>
            <a:r>
              <a:rPr lang="ru-RU" sz="3200" b="1" i="1" dirty="0" smtClean="0"/>
              <a:t>О, времена! О, нравы!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2714644"/>
          </a:xfrm>
        </p:spPr>
        <p:txBody>
          <a:bodyPr>
            <a:normAutofit/>
          </a:bodyPr>
          <a:lstStyle/>
          <a:p>
            <a:r>
              <a:rPr lang="ru-RU" u="sng" dirty="0" smtClean="0"/>
              <a:t>Имя состояло из 3-х частей:</a:t>
            </a:r>
            <a:endParaRPr lang="en-US" u="sng" dirty="0" smtClean="0"/>
          </a:p>
          <a:p>
            <a:r>
              <a:rPr lang="en-US" b="1" dirty="0" err="1" smtClean="0"/>
              <a:t>Praenomen</a:t>
            </a:r>
            <a:r>
              <a:rPr lang="en-US" dirty="0" smtClean="0"/>
              <a:t> – </a:t>
            </a:r>
            <a:r>
              <a:rPr lang="ru-RU" dirty="0" smtClean="0"/>
              <a:t>личное имя</a:t>
            </a:r>
          </a:p>
          <a:p>
            <a:r>
              <a:rPr lang="en-US" b="1" dirty="0" err="1" smtClean="0"/>
              <a:t>Nomen</a:t>
            </a:r>
            <a:r>
              <a:rPr lang="en-US" dirty="0" smtClean="0"/>
              <a:t> – </a:t>
            </a:r>
            <a:r>
              <a:rPr lang="ru-RU" dirty="0" smtClean="0"/>
              <a:t>родовое имя</a:t>
            </a:r>
          </a:p>
          <a:p>
            <a:r>
              <a:rPr lang="en-US" b="1" dirty="0" err="1" smtClean="0"/>
              <a:t>Cognamen</a:t>
            </a:r>
            <a:r>
              <a:rPr lang="en-US" b="1" dirty="0" smtClean="0"/>
              <a:t> </a:t>
            </a:r>
            <a:r>
              <a:rPr lang="en-US" dirty="0" smtClean="0"/>
              <a:t> - </a:t>
            </a:r>
            <a:r>
              <a:rPr lang="ru-RU" dirty="0" smtClean="0"/>
              <a:t> прозвище</a:t>
            </a:r>
            <a:endParaRPr lang="ru-RU" dirty="0"/>
          </a:p>
        </p:txBody>
      </p:sp>
      <p:pic>
        <p:nvPicPr>
          <p:cNvPr id="4" name="Picture 11" descr="35afc3d18d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3" y="285728"/>
            <a:ext cx="2248104" cy="3500462"/>
          </a:xfrm>
          <a:prstGeom prst="rect">
            <a:avLst/>
          </a:prstGeom>
          <a:noFill/>
          <a:ln/>
        </p:spPr>
      </p:pic>
      <p:pic>
        <p:nvPicPr>
          <p:cNvPr id="5" name="Picture 7" descr="23497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58016" y="214290"/>
            <a:ext cx="2076447" cy="368240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en-US" dirty="0" err="1" smtClean="0"/>
              <a:t>Praenomen</a:t>
            </a:r>
            <a:r>
              <a:rPr lang="en-US" dirty="0" smtClean="0"/>
              <a:t> – </a:t>
            </a:r>
            <a:r>
              <a:rPr lang="en-US" b="1" dirty="0" err="1" smtClean="0"/>
              <a:t>Publius</a:t>
            </a:r>
            <a:r>
              <a:rPr lang="en-US" dirty="0" smtClean="0"/>
              <a:t> – </a:t>
            </a:r>
            <a:r>
              <a:rPr lang="ru-RU" dirty="0" err="1" smtClean="0"/>
              <a:t>Публий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err="1" smtClean="0"/>
              <a:t>Nomen</a:t>
            </a:r>
            <a:r>
              <a:rPr lang="en-US" dirty="0" smtClean="0"/>
              <a:t> –</a:t>
            </a:r>
            <a:r>
              <a:rPr lang="en-US" b="1" dirty="0" smtClean="0"/>
              <a:t> </a:t>
            </a:r>
            <a:r>
              <a:rPr lang="en-US" b="1" dirty="0" err="1" smtClean="0"/>
              <a:t>Ovidius</a:t>
            </a:r>
            <a:r>
              <a:rPr lang="ru-RU" b="1" dirty="0" smtClean="0"/>
              <a:t> </a:t>
            </a:r>
            <a:r>
              <a:rPr lang="ru-RU" dirty="0" smtClean="0"/>
              <a:t>– Овидий</a:t>
            </a:r>
          </a:p>
          <a:p>
            <a:pPr>
              <a:buNone/>
            </a:pPr>
            <a:r>
              <a:rPr lang="ru-RU" dirty="0" smtClean="0"/>
              <a:t>      С</a:t>
            </a:r>
            <a:r>
              <a:rPr lang="en-US" dirty="0" err="1" smtClean="0"/>
              <a:t>ognomen</a:t>
            </a:r>
            <a:r>
              <a:rPr lang="en-US" dirty="0" smtClean="0"/>
              <a:t> – </a:t>
            </a:r>
            <a:r>
              <a:rPr lang="en-US" b="1" dirty="0" err="1" smtClean="0"/>
              <a:t>Naso</a:t>
            </a:r>
            <a:r>
              <a:rPr lang="en-US" dirty="0" smtClean="0"/>
              <a:t> – </a:t>
            </a:r>
            <a:r>
              <a:rPr lang="ru-RU" dirty="0" err="1" smtClean="0"/>
              <a:t>Назон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(</a:t>
            </a:r>
            <a:r>
              <a:rPr lang="en-US" dirty="0" err="1" smtClean="0"/>
              <a:t>Naso</a:t>
            </a:r>
            <a:r>
              <a:rPr lang="en-US" dirty="0" smtClean="0"/>
              <a:t> – </a:t>
            </a:r>
            <a:r>
              <a:rPr lang="ru-RU" dirty="0" smtClean="0"/>
              <a:t>носатый)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Число личных имен было ограничено. </a:t>
            </a:r>
            <a:r>
              <a:rPr lang="en-US" dirty="0" smtClean="0"/>
              <a:t>     </a:t>
            </a:r>
            <a:r>
              <a:rPr lang="ru-RU" dirty="0" smtClean="0"/>
              <a:t>Обычно они писались сокращенно: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en-US" dirty="0" smtClean="0"/>
              <a:t>M. – Marcus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en-US" dirty="0" err="1" smtClean="0"/>
              <a:t>Tib</a:t>
            </a:r>
            <a:r>
              <a:rPr lang="en-US" dirty="0" smtClean="0"/>
              <a:t>. - Tiberius</a:t>
            </a:r>
            <a:endParaRPr lang="ru-RU" dirty="0"/>
          </a:p>
        </p:txBody>
      </p:sp>
      <p:pic>
        <p:nvPicPr>
          <p:cNvPr id="4" name="Picture 7" descr="1223328082_gre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29388" y="1428736"/>
            <a:ext cx="2114536" cy="207169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 них не было  </a:t>
            </a:r>
            <a:r>
              <a:rPr lang="en-US" b="1" dirty="0" err="1" smtClean="0"/>
              <a:t>praenomen</a:t>
            </a:r>
            <a:r>
              <a:rPr lang="ru-RU" dirty="0" smtClean="0"/>
              <a:t>, их личным именем становилось </a:t>
            </a:r>
            <a:r>
              <a:rPr lang="en-US" b="1" dirty="0" err="1" smtClean="0"/>
              <a:t>nomen</a:t>
            </a:r>
            <a:r>
              <a:rPr lang="en-US" dirty="0" smtClean="0"/>
              <a:t> </a:t>
            </a:r>
            <a:r>
              <a:rPr lang="ru-RU" dirty="0" smtClean="0"/>
              <a:t>в форме женского рода. Дочь  Марка Туллия Цицерона называлась</a:t>
            </a:r>
            <a:r>
              <a:rPr lang="ru-RU" b="1" dirty="0" smtClean="0"/>
              <a:t> </a:t>
            </a:r>
            <a:r>
              <a:rPr lang="en-US" b="1" dirty="0" err="1" smtClean="0"/>
              <a:t>Tullia</a:t>
            </a:r>
            <a:r>
              <a:rPr lang="en-US" dirty="0" smtClean="0"/>
              <a:t>. </a:t>
            </a:r>
            <a:r>
              <a:rPr lang="ru-RU" dirty="0" smtClean="0"/>
              <a:t>Если было две дочери, то прибавлялись слова </a:t>
            </a:r>
            <a:r>
              <a:rPr lang="en-US" b="1" dirty="0" err="1" smtClean="0"/>
              <a:t>maior</a:t>
            </a:r>
            <a:r>
              <a:rPr lang="en-US" dirty="0" smtClean="0"/>
              <a:t> </a:t>
            </a:r>
            <a:r>
              <a:rPr lang="ru-RU" i="1" dirty="0" smtClean="0"/>
              <a:t>старшая</a:t>
            </a:r>
            <a:r>
              <a:rPr lang="ru-RU" dirty="0" smtClean="0"/>
              <a:t> и </a:t>
            </a:r>
            <a:r>
              <a:rPr lang="en-US" b="1" dirty="0" smtClean="0"/>
              <a:t>minor</a:t>
            </a:r>
            <a:r>
              <a:rPr lang="en-US" dirty="0" smtClean="0"/>
              <a:t> </a:t>
            </a:r>
            <a:r>
              <a:rPr lang="ru-RU" i="1" dirty="0" smtClean="0"/>
              <a:t>младшая</a:t>
            </a:r>
            <a:r>
              <a:rPr lang="ru-RU" dirty="0" smtClean="0"/>
              <a:t>: </a:t>
            </a:r>
            <a:r>
              <a:rPr lang="en-US" b="1" dirty="0" err="1" smtClean="0"/>
              <a:t>Tullia</a:t>
            </a:r>
            <a:r>
              <a:rPr lang="en-US" b="1" dirty="0" smtClean="0"/>
              <a:t> </a:t>
            </a:r>
            <a:r>
              <a:rPr lang="en-US" b="1" dirty="0" err="1" smtClean="0"/>
              <a:t>Maior</a:t>
            </a:r>
            <a:r>
              <a:rPr lang="en-US" dirty="0" smtClean="0"/>
              <a:t>, </a:t>
            </a:r>
            <a:r>
              <a:rPr lang="en-US" b="1" dirty="0" err="1" smtClean="0"/>
              <a:t>Tullia</a:t>
            </a:r>
            <a:r>
              <a:rPr lang="en-US" b="1" dirty="0" smtClean="0"/>
              <a:t> Minor</a:t>
            </a:r>
            <a:r>
              <a:rPr lang="en-US" dirty="0" smtClean="0"/>
              <a:t>. </a:t>
            </a:r>
            <a:r>
              <a:rPr lang="ru-RU" dirty="0"/>
              <a:t> </a:t>
            </a:r>
            <a:r>
              <a:rPr lang="ru-RU" dirty="0" smtClean="0"/>
              <a:t>Следующие дочери назывались</a:t>
            </a:r>
            <a:r>
              <a:rPr lang="ru-RU" b="1" dirty="0" smtClean="0"/>
              <a:t> </a:t>
            </a:r>
            <a:r>
              <a:rPr lang="en-US" b="1" dirty="0" err="1" smtClean="0"/>
              <a:t>tertia</a:t>
            </a:r>
            <a:r>
              <a:rPr lang="en-US" b="1" dirty="0" smtClean="0"/>
              <a:t> </a:t>
            </a:r>
            <a:r>
              <a:rPr lang="ru-RU" i="1" dirty="0" smtClean="0"/>
              <a:t>третья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en-US" b="1" dirty="0" err="1" smtClean="0"/>
              <a:t>quarta</a:t>
            </a:r>
            <a:r>
              <a:rPr lang="en-US" b="1" dirty="0" smtClean="0"/>
              <a:t> </a:t>
            </a:r>
            <a:r>
              <a:rPr lang="ru-RU" i="1" dirty="0" smtClean="0"/>
              <a:t>четвертая</a:t>
            </a:r>
            <a:r>
              <a:rPr lang="ru-RU" dirty="0" smtClean="0"/>
              <a:t> и т. д.</a:t>
            </a:r>
            <a:endParaRPr lang="ru-RU" dirty="0"/>
          </a:p>
        </p:txBody>
      </p:sp>
      <p:pic>
        <p:nvPicPr>
          <p:cNvPr id="4" name="Picture 9" descr="mod41_1_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23178" y="428604"/>
            <a:ext cx="1135404" cy="2643206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Имена </a:t>
            </a:r>
            <a:r>
              <a:rPr lang="en-US" dirty="0" smtClean="0"/>
              <a:t>II </a:t>
            </a:r>
            <a:r>
              <a:rPr lang="ru-RU" dirty="0" smtClean="0"/>
              <a:t>и </a:t>
            </a:r>
            <a:r>
              <a:rPr lang="en-US" dirty="0" smtClean="0"/>
              <a:t>III</a:t>
            </a:r>
            <a:r>
              <a:rPr lang="ru-RU" dirty="0" smtClean="0"/>
              <a:t> склонения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en-US" b="1" dirty="0" err="1" smtClean="0"/>
              <a:t>Aulus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err="1" smtClean="0"/>
              <a:t>Авл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en-US" b="1" dirty="0" err="1" smtClean="0"/>
              <a:t>Publius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err="1" smtClean="0"/>
              <a:t>Публий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b="1" dirty="0" err="1" smtClean="0"/>
              <a:t>Pompeius</a:t>
            </a:r>
            <a:r>
              <a:rPr lang="en-US" dirty="0" smtClean="0"/>
              <a:t> – </a:t>
            </a:r>
            <a:r>
              <a:rPr lang="ru-RU" dirty="0" smtClean="0"/>
              <a:t>Помпей</a:t>
            </a:r>
          </a:p>
          <a:p>
            <a:pPr>
              <a:buNone/>
            </a:pPr>
            <a:r>
              <a:rPr lang="ru-RU" dirty="0" smtClean="0"/>
              <a:t>                    </a:t>
            </a:r>
            <a:r>
              <a:rPr lang="ru-RU" b="1" dirty="0" smtClean="0"/>
              <a:t> </a:t>
            </a:r>
            <a:r>
              <a:rPr lang="en-US" b="1" dirty="0" err="1" smtClean="0"/>
              <a:t>Naso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ru-RU" dirty="0" err="1" smtClean="0"/>
              <a:t>Назон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</a:t>
            </a:r>
            <a:r>
              <a:rPr lang="en-US" b="1" dirty="0" smtClean="0"/>
              <a:t>Cicero </a:t>
            </a:r>
            <a:r>
              <a:rPr lang="en-US" dirty="0" smtClean="0"/>
              <a:t>– </a:t>
            </a:r>
            <a:r>
              <a:rPr lang="ru-RU" dirty="0" smtClean="0"/>
              <a:t>Цицерон</a:t>
            </a:r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en-US" b="1" dirty="0" smtClean="0"/>
              <a:t>Caesar </a:t>
            </a:r>
            <a:r>
              <a:rPr lang="en-US" dirty="0" smtClean="0"/>
              <a:t>- </a:t>
            </a:r>
            <a:r>
              <a:rPr lang="ru-RU" dirty="0" smtClean="0"/>
              <a:t>Цезарь</a:t>
            </a:r>
            <a:endParaRPr lang="ru-RU" dirty="0"/>
          </a:p>
        </p:txBody>
      </p:sp>
      <p:pic>
        <p:nvPicPr>
          <p:cNvPr id="4" name="Picture 7" descr="235303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5008" y="1714488"/>
            <a:ext cx="3282950" cy="439261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154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Римские имена  O, tempora! O, mores!  -  О, времена! О, нравы!</vt:lpstr>
      <vt:lpstr>Мужчины</vt:lpstr>
      <vt:lpstr>Женщины</vt:lpstr>
      <vt:lpstr>Имена II и III склонения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1</dc:creator>
  <cp:lastModifiedBy>1</cp:lastModifiedBy>
  <cp:revision>8</cp:revision>
  <dcterms:created xsi:type="dcterms:W3CDTF">2010-10-07T18:16:34Z</dcterms:created>
  <dcterms:modified xsi:type="dcterms:W3CDTF">2010-10-07T19:35:22Z</dcterms:modified>
</cp:coreProperties>
</file>