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0" autoAdjust="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74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68835-6014-4F1A-A1F1-A3D2592AEA90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635D2-A3E4-4EDE-9367-FFE3A60633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59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F4897-F4F4-44C3-9990-1114B379ACB7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D5C2-98E7-49EA-8AF2-6384F233B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056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F4897-F4F4-44C3-9990-1114B379ACB7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D5C2-98E7-49EA-8AF2-6384F233B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887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F4897-F4F4-44C3-9990-1114B379ACB7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D5C2-98E7-49EA-8AF2-6384F233B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823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F4897-F4F4-44C3-9990-1114B379ACB7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D5C2-98E7-49EA-8AF2-6384F233B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20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F4897-F4F4-44C3-9990-1114B379ACB7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D5C2-98E7-49EA-8AF2-6384F233B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80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F4897-F4F4-44C3-9990-1114B379ACB7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D5C2-98E7-49EA-8AF2-6384F233B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845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F4897-F4F4-44C3-9990-1114B379ACB7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D5C2-98E7-49EA-8AF2-6384F233B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631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F4897-F4F4-44C3-9990-1114B379ACB7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D5C2-98E7-49EA-8AF2-6384F233B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644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F4897-F4F4-44C3-9990-1114B379ACB7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D5C2-98E7-49EA-8AF2-6384F233B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122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F4897-F4F4-44C3-9990-1114B379ACB7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D5C2-98E7-49EA-8AF2-6384F233B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011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F4897-F4F4-44C3-9990-1114B379ACB7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D5C2-98E7-49EA-8AF2-6384F233B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89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F4897-F4F4-44C3-9990-1114B379ACB7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7D5C2-98E7-49EA-8AF2-6384F233B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405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0000" dirty="0" smtClean="0"/>
              <a:t/>
            </a:r>
            <a:br>
              <a:rPr lang="en-US" sz="10000" dirty="0" smtClean="0"/>
            </a:br>
            <a:r>
              <a:rPr lang="en-US" sz="10000" dirty="0"/>
              <a:t/>
            </a:r>
            <a:br>
              <a:rPr lang="en-US" sz="10000" dirty="0"/>
            </a:br>
            <a:r>
              <a:rPr lang="en-US" sz="10000" dirty="0" smtClean="0"/>
              <a:t/>
            </a:r>
            <a:br>
              <a:rPr lang="en-US" sz="10000" dirty="0" smtClean="0"/>
            </a:br>
            <a:r>
              <a:rPr lang="en-US" sz="10000" dirty="0" smtClean="0">
                <a:solidFill>
                  <a:srgbClr val="FF0000"/>
                </a:solidFill>
              </a:rPr>
              <a:t>Animals in our </a:t>
            </a:r>
            <a:br>
              <a:rPr lang="en-US" sz="10000" dirty="0" smtClean="0">
                <a:solidFill>
                  <a:srgbClr val="FF0000"/>
                </a:solidFill>
              </a:rPr>
            </a:br>
            <a:r>
              <a:rPr lang="en-US" sz="10000" dirty="0" smtClean="0">
                <a:solidFill>
                  <a:srgbClr val="FF0000"/>
                </a:solidFill>
              </a:rPr>
              <a:t>life</a:t>
            </a:r>
            <a:endParaRPr lang="ru-RU" sz="1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466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5300" dirty="0" smtClean="0"/>
              <a:t>It’s green. It can swim and jump. It likes to eat flies.</a:t>
            </a:r>
            <a:endParaRPr lang="ru-RU" sz="5300" dirty="0"/>
          </a:p>
        </p:txBody>
      </p:sp>
    </p:spTree>
    <p:extLst>
      <p:ext uri="{BB962C8B-B14F-4D97-AF65-F5344CB8AC3E}">
        <p14:creationId xmlns:p14="http://schemas.microsoft.com/office/powerpoint/2010/main" val="1229721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frog.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700808"/>
            <a:ext cx="5112568" cy="3888432"/>
          </a:xfrm>
        </p:spPr>
      </p:pic>
    </p:spTree>
    <p:extLst>
      <p:ext uri="{BB962C8B-B14F-4D97-AF65-F5344CB8AC3E}">
        <p14:creationId xmlns:p14="http://schemas.microsoft.com/office/powerpoint/2010/main" val="1339175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5300" dirty="0" smtClean="0"/>
              <a:t/>
            </a:r>
            <a:br>
              <a:rPr lang="en-US" sz="5300" dirty="0" smtClean="0"/>
            </a:br>
            <a:r>
              <a:rPr lang="en-US" sz="5300" dirty="0" smtClean="0"/>
              <a:t>It’s little, grey. </a:t>
            </a:r>
            <a:r>
              <a:rPr lang="en-US" sz="5300" dirty="0"/>
              <a:t>I</a:t>
            </a:r>
            <a:r>
              <a:rPr lang="en-US" sz="5300" dirty="0" smtClean="0"/>
              <a:t>t’s tail is long. It likes cheese and bread.</a:t>
            </a:r>
            <a:endParaRPr lang="ru-RU" sz="5300" dirty="0"/>
          </a:p>
        </p:txBody>
      </p:sp>
    </p:spTree>
    <p:extLst>
      <p:ext uri="{BB962C8B-B14F-4D97-AF65-F5344CB8AC3E}">
        <p14:creationId xmlns:p14="http://schemas.microsoft.com/office/powerpoint/2010/main" val="857123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mouse.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700808"/>
            <a:ext cx="4824536" cy="3888432"/>
          </a:xfrm>
        </p:spPr>
      </p:pic>
    </p:spTree>
    <p:extLst>
      <p:ext uri="{BB962C8B-B14F-4D97-AF65-F5344CB8AC3E}">
        <p14:creationId xmlns:p14="http://schemas.microsoft.com/office/powerpoint/2010/main" val="271297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5300" dirty="0" smtClean="0"/>
              <a:t>This animal lives at home or in the street. It’s a man’s friend. It can run and swim. It is clever and friendly.</a:t>
            </a:r>
            <a:endParaRPr lang="ru-RU" sz="5300" dirty="0"/>
          </a:p>
        </p:txBody>
      </p:sp>
    </p:spTree>
    <p:extLst>
      <p:ext uri="{BB962C8B-B14F-4D97-AF65-F5344CB8AC3E}">
        <p14:creationId xmlns:p14="http://schemas.microsoft.com/office/powerpoint/2010/main" val="2683430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dog.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556792"/>
            <a:ext cx="5040560" cy="4176464"/>
          </a:xfrm>
        </p:spPr>
      </p:pic>
    </p:spTree>
    <p:extLst>
      <p:ext uri="{BB962C8B-B14F-4D97-AF65-F5344CB8AC3E}">
        <p14:creationId xmlns:p14="http://schemas.microsoft.com/office/powerpoint/2010/main" val="3464401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5300" dirty="0" smtClean="0"/>
              <a:t>It’s big, long and green. It can swim. It’s dangerous.</a:t>
            </a:r>
            <a:endParaRPr lang="ru-RU" sz="5300" dirty="0"/>
          </a:p>
        </p:txBody>
      </p:sp>
    </p:spTree>
    <p:extLst>
      <p:ext uri="{BB962C8B-B14F-4D97-AF65-F5344CB8AC3E}">
        <p14:creationId xmlns:p14="http://schemas.microsoft.com/office/powerpoint/2010/main" val="15396861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crocodile.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484784"/>
            <a:ext cx="5112568" cy="4032448"/>
          </a:xfrm>
        </p:spPr>
      </p:pic>
    </p:spTree>
    <p:extLst>
      <p:ext uri="{BB962C8B-B14F-4D97-AF65-F5344CB8AC3E}">
        <p14:creationId xmlns:p14="http://schemas.microsoft.com/office/powerpoint/2010/main" val="3433517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5300" dirty="0" smtClean="0"/>
              <a:t>It’s red and sly. It likes hens, cocks, hares and ducks. It lives in the forest.</a:t>
            </a:r>
            <a:endParaRPr lang="ru-RU" sz="5300" dirty="0"/>
          </a:p>
        </p:txBody>
      </p:sp>
    </p:spTree>
    <p:extLst>
      <p:ext uri="{BB962C8B-B14F-4D97-AF65-F5344CB8AC3E}">
        <p14:creationId xmlns:p14="http://schemas.microsoft.com/office/powerpoint/2010/main" val="3832701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fox.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484784"/>
            <a:ext cx="5184576" cy="4104456"/>
          </a:xfrm>
        </p:spPr>
      </p:pic>
    </p:spTree>
    <p:extLst>
      <p:ext uri="{BB962C8B-B14F-4D97-AF65-F5344CB8AC3E}">
        <p14:creationId xmlns:p14="http://schemas.microsoft.com/office/powerpoint/2010/main" val="4019295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/>
              <a:t>This animal is small.</a:t>
            </a:r>
            <a:br>
              <a:rPr lang="en-US" sz="5300" dirty="0" smtClean="0"/>
            </a:br>
            <a:r>
              <a:rPr lang="en-US" sz="5300" dirty="0" smtClean="0"/>
              <a:t>It lives in the forest. It’s grey or white. It runs very fast and it is afraid of everything. It likes carrot.</a:t>
            </a:r>
            <a:endParaRPr lang="ru-RU" sz="5300" dirty="0"/>
          </a:p>
        </p:txBody>
      </p:sp>
    </p:spTree>
    <p:extLst>
      <p:ext uri="{BB962C8B-B14F-4D97-AF65-F5344CB8AC3E}">
        <p14:creationId xmlns:p14="http://schemas.microsoft.com/office/powerpoint/2010/main" val="41213131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/>
              <a:t/>
            </a:r>
            <a:br>
              <a:rPr lang="en-US" sz="5300" dirty="0"/>
            </a:br>
            <a:r>
              <a:rPr lang="en-US" sz="5300" dirty="0" smtClean="0"/>
              <a:t>It lives in the house. It likes meat, fish, milk and mice. It can run, </a:t>
            </a:r>
            <a:r>
              <a:rPr lang="en-US" sz="5300" dirty="0"/>
              <a:t>j</a:t>
            </a:r>
            <a:r>
              <a:rPr lang="en-US" sz="5300" dirty="0" smtClean="0"/>
              <a:t>ump, climb, play and walk.</a:t>
            </a:r>
            <a:endParaRPr lang="ru-RU" sz="5300" dirty="0"/>
          </a:p>
        </p:txBody>
      </p:sp>
    </p:spTree>
    <p:extLst>
      <p:ext uri="{BB962C8B-B14F-4D97-AF65-F5344CB8AC3E}">
        <p14:creationId xmlns:p14="http://schemas.microsoft.com/office/powerpoint/2010/main" val="36995003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cat.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700808"/>
            <a:ext cx="5328592" cy="4032448"/>
          </a:xfrm>
        </p:spPr>
      </p:pic>
    </p:spTree>
    <p:extLst>
      <p:ext uri="{BB962C8B-B14F-4D97-AF65-F5344CB8AC3E}">
        <p14:creationId xmlns:p14="http://schemas.microsoft.com/office/powerpoint/2010/main" val="22131854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6700" dirty="0" smtClean="0"/>
              <a:t>Run, go, jump, fly, crawl, cry, scream, roar, bite, swim, hunt, play, watch, attack, sleep, eat, drink, climb.</a:t>
            </a:r>
            <a:endParaRPr lang="ru-RU" sz="6700" dirty="0"/>
          </a:p>
        </p:txBody>
      </p:sp>
    </p:spTree>
    <p:extLst>
      <p:ext uri="{BB962C8B-B14F-4D97-AF65-F5344CB8AC3E}">
        <p14:creationId xmlns:p14="http://schemas.microsoft.com/office/powerpoint/2010/main" val="7712961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900" dirty="0" smtClean="0"/>
              <a:t>1. Give him food every day.</a:t>
            </a:r>
            <a:br>
              <a:rPr lang="en-US" sz="4900" dirty="0" smtClean="0"/>
            </a:br>
            <a:r>
              <a:rPr lang="en-US" sz="4900" dirty="0" smtClean="0"/>
              <a:t>2. Give him water every day.</a:t>
            </a:r>
            <a:br>
              <a:rPr lang="en-US" sz="4900" dirty="0" smtClean="0"/>
            </a:br>
            <a:r>
              <a:rPr lang="en-US" sz="4900" dirty="0" smtClean="0"/>
              <a:t>3. </a:t>
            </a:r>
            <a:r>
              <a:rPr lang="en-US" sz="4900" dirty="0" smtClean="0"/>
              <a:t>Give him a clean place to sleep.</a:t>
            </a:r>
            <a:br>
              <a:rPr lang="en-US" sz="4900" dirty="0" smtClean="0"/>
            </a:br>
            <a:r>
              <a:rPr lang="en-US" sz="4900" dirty="0" smtClean="0"/>
              <a:t>4. </a:t>
            </a:r>
            <a:r>
              <a:rPr lang="en-US" sz="4900" dirty="0" smtClean="0"/>
              <a:t>Give him a dry mat to sleep on.</a:t>
            </a:r>
            <a:br>
              <a:rPr lang="en-US" sz="4900" dirty="0" smtClean="0"/>
            </a:br>
            <a:r>
              <a:rPr lang="en-US" sz="4900" dirty="0" smtClean="0"/>
              <a:t>5. </a:t>
            </a:r>
            <a:r>
              <a:rPr lang="en-US" sz="4900" dirty="0" smtClean="0"/>
              <a:t>Give him a warm place to sleep in winter.</a:t>
            </a:r>
            <a:br>
              <a:rPr lang="en-US" sz="4900" dirty="0" smtClean="0"/>
            </a:br>
            <a:r>
              <a:rPr lang="en-US" sz="4900" dirty="0" smtClean="0"/>
              <a:t>6. </a:t>
            </a:r>
            <a:r>
              <a:rPr lang="en-US" sz="4900" dirty="0" smtClean="0"/>
              <a:t>Give him a cool place to sleep in summer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45455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6000" dirty="0" smtClean="0"/>
              <a:t>I love all kinds of animals,</a:t>
            </a:r>
            <a:br>
              <a:rPr lang="en-US" sz="6000" dirty="0" smtClean="0"/>
            </a:br>
            <a:r>
              <a:rPr lang="en-US" sz="6000" dirty="0" smtClean="0"/>
              <a:t>Dogs and cats, and rabbits.</a:t>
            </a:r>
            <a:br>
              <a:rPr lang="en-US" sz="6000" dirty="0" smtClean="0"/>
            </a:br>
            <a:r>
              <a:rPr lang="en-US" sz="6000" dirty="0" smtClean="0"/>
              <a:t>I love all kinds of animals,</a:t>
            </a:r>
            <a:br>
              <a:rPr lang="en-US" sz="6000" dirty="0" smtClean="0"/>
            </a:br>
            <a:r>
              <a:rPr lang="en-US" sz="6000" dirty="0" smtClean="0"/>
              <a:t>Despite their little habits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28101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/>
            </a:r>
            <a:br>
              <a:rPr lang="en-US" sz="8800" dirty="0" smtClean="0"/>
            </a:br>
            <a:r>
              <a:rPr lang="en-US" sz="8800" dirty="0"/>
              <a:t/>
            </a:r>
            <a:br>
              <a:rPr lang="en-US" sz="8800" dirty="0"/>
            </a:br>
            <a:r>
              <a:rPr lang="en-US" sz="8800" dirty="0" smtClean="0"/>
              <a:t/>
            </a:r>
            <a:br>
              <a:rPr lang="en-US" sz="8800" dirty="0" smtClean="0"/>
            </a:br>
            <a:r>
              <a:rPr lang="en-US" sz="8800" dirty="0" smtClean="0"/>
              <a:t>Thank you very much.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3298233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 hare.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988839"/>
            <a:ext cx="5472608" cy="3816425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88840"/>
            <a:ext cx="5472608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1284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900" dirty="0"/>
              <a:t/>
            </a:r>
            <a:br>
              <a:rPr lang="en-US" sz="4900" dirty="0"/>
            </a:b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900" dirty="0"/>
              <a:t/>
            </a:r>
            <a:br>
              <a:rPr lang="en-US" sz="4900" dirty="0"/>
            </a:br>
            <a:r>
              <a:rPr lang="en-US" sz="5300" dirty="0" smtClean="0"/>
              <a:t>It is big and grey. </a:t>
            </a:r>
            <a:br>
              <a:rPr lang="en-US" sz="5300" dirty="0" smtClean="0"/>
            </a:br>
            <a:r>
              <a:rPr lang="en-US" sz="5300" dirty="0" smtClean="0"/>
              <a:t>His nose is long.</a:t>
            </a:r>
            <a:br>
              <a:rPr lang="en-US" sz="5300" dirty="0" smtClean="0"/>
            </a:br>
            <a:r>
              <a:rPr lang="en-US" sz="5300" dirty="0" smtClean="0"/>
              <a:t>His tail is short. </a:t>
            </a:r>
            <a:br>
              <a:rPr lang="en-US" sz="5300" dirty="0" smtClean="0"/>
            </a:br>
            <a:r>
              <a:rPr lang="en-US" sz="5300" dirty="0" smtClean="0"/>
              <a:t>He lives in the jungle.</a:t>
            </a:r>
            <a:br>
              <a:rPr lang="en-US" sz="5300" dirty="0" smtClean="0"/>
            </a:br>
            <a:r>
              <a:rPr lang="en-US" sz="5300" dirty="0" smtClean="0"/>
              <a:t>He likes </a:t>
            </a:r>
            <a:r>
              <a:rPr lang="en-US" sz="5300" dirty="0" err="1" smtClean="0"/>
              <a:t>vegetables,leaves</a:t>
            </a:r>
            <a:r>
              <a:rPr lang="en-US" sz="5300" dirty="0" smtClean="0"/>
              <a:t>, grass, fruits. </a:t>
            </a:r>
            <a:endParaRPr lang="ru-RU" sz="5300" dirty="0"/>
          </a:p>
        </p:txBody>
      </p:sp>
    </p:spTree>
    <p:extLst>
      <p:ext uri="{BB962C8B-B14F-4D97-AF65-F5344CB8AC3E}">
        <p14:creationId xmlns:p14="http://schemas.microsoft.com/office/powerpoint/2010/main" val="3281709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elephant.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628800"/>
            <a:ext cx="5328592" cy="3888432"/>
          </a:xfrm>
        </p:spPr>
      </p:pic>
    </p:spTree>
    <p:extLst>
      <p:ext uri="{BB962C8B-B14F-4D97-AF65-F5344CB8AC3E}">
        <p14:creationId xmlns:p14="http://schemas.microsoft.com/office/powerpoint/2010/main" val="2669120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5300" dirty="0" smtClean="0"/>
              <a:t>It’s a big animal. It eats grass and gives milk.</a:t>
            </a:r>
            <a:endParaRPr lang="ru-RU" sz="5300" dirty="0"/>
          </a:p>
        </p:txBody>
      </p:sp>
    </p:spTree>
    <p:extLst>
      <p:ext uri="{BB962C8B-B14F-4D97-AF65-F5344CB8AC3E}">
        <p14:creationId xmlns:p14="http://schemas.microsoft.com/office/powerpoint/2010/main" val="1405816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cow.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772816"/>
            <a:ext cx="4680520" cy="3600400"/>
          </a:xfrm>
        </p:spPr>
      </p:pic>
    </p:spTree>
    <p:extLst>
      <p:ext uri="{BB962C8B-B14F-4D97-AF65-F5344CB8AC3E}">
        <p14:creationId xmlns:p14="http://schemas.microsoft.com/office/powerpoint/2010/main" val="1991485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5300" dirty="0" smtClean="0"/>
              <a:t>It’s big and brown. It sleeps in winter. It likes honey.</a:t>
            </a:r>
            <a:endParaRPr lang="ru-RU" sz="5300" dirty="0"/>
          </a:p>
        </p:txBody>
      </p:sp>
    </p:spTree>
    <p:extLst>
      <p:ext uri="{BB962C8B-B14F-4D97-AF65-F5344CB8AC3E}">
        <p14:creationId xmlns:p14="http://schemas.microsoft.com/office/powerpoint/2010/main" val="3184416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bear.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844824"/>
            <a:ext cx="4680520" cy="3672408"/>
          </a:xfrm>
        </p:spPr>
      </p:pic>
    </p:spTree>
    <p:extLst>
      <p:ext uri="{BB962C8B-B14F-4D97-AF65-F5344CB8AC3E}">
        <p14:creationId xmlns:p14="http://schemas.microsoft.com/office/powerpoint/2010/main" val="36232177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31</Words>
  <Application>Microsoft Office PowerPoint</Application>
  <PresentationFormat>Экран (4:3)</PresentationFormat>
  <Paragraphs>25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   Animals in our  life</vt:lpstr>
      <vt:lpstr>       This animal is small. It lives in the forest. It’s grey or white. It runs very fast and it is afraid of everything. It likes carrot.</vt:lpstr>
      <vt:lpstr>A hare.</vt:lpstr>
      <vt:lpstr>       It is big and grey.  His nose is long. His tail is short.  He lives in the jungle. He likes vegetables,leaves, grass, fruits. </vt:lpstr>
      <vt:lpstr>An elephant.</vt:lpstr>
      <vt:lpstr>      It’s a big animal. It eats grass and gives milk.</vt:lpstr>
      <vt:lpstr>A cow.</vt:lpstr>
      <vt:lpstr>         It’s big and brown. It sleeps in winter. It likes honey.</vt:lpstr>
      <vt:lpstr>A bear.</vt:lpstr>
      <vt:lpstr>      It’s green. It can swim and jump. It likes to eat flies.</vt:lpstr>
      <vt:lpstr>A frog.</vt:lpstr>
      <vt:lpstr>       It’s little, grey. It’s tail is long. It likes cheese and bread.</vt:lpstr>
      <vt:lpstr>A mouse.</vt:lpstr>
      <vt:lpstr>      This animal lives at home or in the street. It’s a man’s friend. It can run and swim. It is clever and friendly.</vt:lpstr>
      <vt:lpstr>A dog.</vt:lpstr>
      <vt:lpstr>      It’s big, long and green. It can swim. It’s dangerous.</vt:lpstr>
      <vt:lpstr>A crocodile.</vt:lpstr>
      <vt:lpstr>      It’s red and sly. It likes hens, cocks, hares and ducks. It lives in the forest.</vt:lpstr>
      <vt:lpstr>A fox.</vt:lpstr>
      <vt:lpstr>      It lives in the house. It likes meat, fish, milk and mice. It can run, jump, climb, play and walk.</vt:lpstr>
      <vt:lpstr>A cat.</vt:lpstr>
      <vt:lpstr>      Run, go, jump, fly, crawl, cry, scream, roar, bite, swim, hunt, play, watch, attack, sleep, eat, drink, climb.</vt:lpstr>
      <vt:lpstr>        1. Give him food every day. 2. Give him water every day. 3. Give him a clean place to sleep. 4. Give him a dry mat to sleep on. 5. Give him a warm place to sleep in winter. 6. Give him a cool place to sleep in summer.</vt:lpstr>
      <vt:lpstr>      I love all kinds of animals, Dogs and cats, and rabbits. I love all kinds of animals, Despite their little habits.</vt:lpstr>
      <vt:lpstr>   Thank you very much.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Animals in our life</dc:title>
  <dc:creator>User</dc:creator>
  <cp:lastModifiedBy>User</cp:lastModifiedBy>
  <cp:revision>10</cp:revision>
  <dcterms:created xsi:type="dcterms:W3CDTF">2012-11-11T09:14:20Z</dcterms:created>
  <dcterms:modified xsi:type="dcterms:W3CDTF">2012-11-11T11:13:24Z</dcterms:modified>
</cp:coreProperties>
</file>