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3B49-83AF-4D9D-837A-BBD3C0BD97CF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8139-EF91-49DE-929F-202CA9C97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3B49-83AF-4D9D-837A-BBD3C0BD97CF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8139-EF91-49DE-929F-202CA9C97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3B49-83AF-4D9D-837A-BBD3C0BD97CF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8139-EF91-49DE-929F-202CA9C97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3B49-83AF-4D9D-837A-BBD3C0BD97CF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8139-EF91-49DE-929F-202CA9C97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3B49-83AF-4D9D-837A-BBD3C0BD97CF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8139-EF91-49DE-929F-202CA9C97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3B49-83AF-4D9D-837A-BBD3C0BD97CF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8139-EF91-49DE-929F-202CA9C97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3B49-83AF-4D9D-837A-BBD3C0BD97CF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8139-EF91-49DE-929F-202CA9C97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3B49-83AF-4D9D-837A-BBD3C0BD97CF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138139-EF91-49DE-929F-202CA9C97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3B49-83AF-4D9D-837A-BBD3C0BD97CF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8139-EF91-49DE-929F-202CA9C97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3B49-83AF-4D9D-837A-BBD3C0BD97CF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9138139-EF91-49DE-929F-202CA9C97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C653B49-83AF-4D9D-837A-BBD3C0BD97CF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8139-EF91-49DE-929F-202CA9C97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C653B49-83AF-4D9D-837A-BBD3C0BD97CF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9138139-EF91-49DE-929F-202CA9C97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91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Киевская Русь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Наглядный тест по </a:t>
            </a:r>
            <a:r>
              <a:rPr lang="ru-RU" dirty="0" smtClean="0"/>
              <a:t>теме :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Кто составлял большую часть дружины? </a:t>
            </a:r>
            <a:endParaRPr lang="ru-RU" sz="2400" dirty="0"/>
          </a:p>
        </p:txBody>
      </p:sp>
      <p:pic>
        <p:nvPicPr>
          <p:cNvPr id="4" name="Содержимое 3" descr="2110073003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6600775" cy="418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Форма налога на Руси? </a:t>
            </a:r>
            <a:endParaRPr lang="ru-RU" sz="2400" dirty="0"/>
          </a:p>
        </p:txBody>
      </p:sp>
      <p:pic>
        <p:nvPicPr>
          <p:cNvPr id="4" name="Содержимое 3" descr="img_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6612531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Как в Х веке по сводкам называли право? </a:t>
            </a:r>
            <a:endParaRPr lang="ru-RU" sz="2400" dirty="0"/>
          </a:p>
        </p:txBody>
      </p:sp>
      <p:pic>
        <p:nvPicPr>
          <p:cNvPr id="4" name="Содержимое 3" descr="ffe9b142b71aea31d99973f7a9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082530" cy="4831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0346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Ответы: </a:t>
            </a:r>
            <a:br>
              <a:rPr lang="ru-RU" sz="2400" dirty="0" smtClean="0"/>
            </a:br>
            <a:r>
              <a:rPr lang="ru-RU" sz="2400" dirty="0" smtClean="0"/>
              <a:t>1)Династия Рюриковичей </a:t>
            </a:r>
            <a:br>
              <a:rPr lang="ru-RU" sz="2400" dirty="0" smtClean="0"/>
            </a:br>
            <a:r>
              <a:rPr lang="ru-RU" sz="2400" dirty="0" smtClean="0"/>
              <a:t>2)Восточнославянских племён</a:t>
            </a:r>
            <a:br>
              <a:rPr lang="ru-RU" sz="2400" dirty="0" smtClean="0"/>
            </a:br>
            <a:r>
              <a:rPr lang="ru-RU" sz="2400" dirty="0" smtClean="0"/>
              <a:t>3)</a:t>
            </a:r>
            <a:r>
              <a:rPr lang="ru-RU" sz="2400" u="sng" dirty="0" smtClean="0">
                <a:hlinkClick r:id="rId2" tooltip="912"/>
              </a:rPr>
              <a:t> </a:t>
            </a:r>
            <a:r>
              <a:rPr lang="ru-RU" sz="2400" dirty="0" smtClean="0"/>
              <a:t>879-945</a:t>
            </a:r>
            <a:br>
              <a:rPr lang="ru-RU" sz="2400" dirty="0" smtClean="0"/>
            </a:br>
            <a:r>
              <a:rPr lang="ru-RU" sz="2400" dirty="0" smtClean="0"/>
              <a:t>4)882</a:t>
            </a:r>
            <a:br>
              <a:rPr lang="ru-RU" sz="2400" dirty="0" smtClean="0"/>
            </a:br>
            <a:r>
              <a:rPr lang="ru-RU" sz="2400" dirty="0" smtClean="0"/>
              <a:t>5)945-59</a:t>
            </a:r>
            <a:br>
              <a:rPr lang="ru-RU" sz="2400" dirty="0" smtClean="0"/>
            </a:br>
            <a:r>
              <a:rPr lang="ru-RU" sz="2400" dirty="0" smtClean="0"/>
              <a:t>6)941, 945 </a:t>
            </a:r>
            <a:br>
              <a:rPr lang="ru-RU" sz="2400" dirty="0" smtClean="0"/>
            </a:br>
            <a:r>
              <a:rPr lang="ru-RU" sz="2400" dirty="0" smtClean="0"/>
              <a:t>7)980-1015</a:t>
            </a:r>
            <a:br>
              <a:rPr lang="ru-RU" sz="2400" dirty="0" smtClean="0"/>
            </a:br>
            <a:r>
              <a:rPr lang="ru-RU" sz="2400" dirty="0" smtClean="0"/>
              <a:t>8)Ярополк </a:t>
            </a:r>
            <a:br>
              <a:rPr lang="ru-RU" sz="2400" dirty="0" smtClean="0"/>
            </a:br>
            <a:r>
              <a:rPr lang="ru-RU" sz="2400" dirty="0" smtClean="0"/>
              <a:t>9)пришлые варяги</a:t>
            </a:r>
            <a:br>
              <a:rPr lang="ru-RU" sz="2400" dirty="0" smtClean="0"/>
            </a:br>
            <a:r>
              <a:rPr lang="ru-RU" sz="2400" dirty="0" smtClean="0"/>
              <a:t>10)Дань</a:t>
            </a:r>
            <a:br>
              <a:rPr lang="ru-RU" sz="2400" dirty="0" smtClean="0"/>
            </a:br>
            <a:r>
              <a:rPr lang="ru-RU" sz="2400" dirty="0" smtClean="0"/>
              <a:t>11)»Закон Русский»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984776" cy="155679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Под властью какой династии князей возникла </a:t>
            </a:r>
            <a:r>
              <a:rPr lang="ru-RU" sz="2400" dirty="0" err="1" smtClean="0"/>
              <a:t>Киевкая</a:t>
            </a:r>
            <a:r>
              <a:rPr lang="ru-RU" sz="2400" dirty="0" smtClean="0"/>
              <a:t> Русь? </a:t>
            </a:r>
            <a:endParaRPr lang="ru-RU" sz="2400" dirty="0"/>
          </a:p>
        </p:txBody>
      </p:sp>
      <p:pic>
        <p:nvPicPr>
          <p:cNvPr id="4" name="Содержимое 3" descr="5ce77d64738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352770"/>
            <a:ext cx="6263470" cy="4801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На землях каких племён возникла Киевская Русь? </a:t>
            </a:r>
            <a:endParaRPr lang="ru-RU" sz="2400" dirty="0"/>
          </a:p>
        </p:txBody>
      </p:sp>
      <p:pic>
        <p:nvPicPr>
          <p:cNvPr id="4" name="Содержимое 3" descr="rus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412776"/>
            <a:ext cx="3322949" cy="456905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Время правления Олега Вещего? </a:t>
            </a:r>
            <a:endParaRPr lang="ru-RU" sz="2400" dirty="0"/>
          </a:p>
        </p:txBody>
      </p:sp>
      <p:pic>
        <p:nvPicPr>
          <p:cNvPr id="4" name="Содержимое 3" descr="oleg1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268760"/>
            <a:ext cx="3692212" cy="5141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 каком году Олег отправился в поход из Новгорода на юг?</a:t>
            </a:r>
            <a:endParaRPr lang="ru-RU" sz="2400" dirty="0"/>
          </a:p>
        </p:txBody>
      </p:sp>
      <p:pic>
        <p:nvPicPr>
          <p:cNvPr id="4" name="Содержимое 3" descr="m_239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628800"/>
            <a:ext cx="3703061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Время правления Игоря Рюриковича? </a:t>
            </a:r>
            <a:endParaRPr lang="ru-RU" sz="2400" dirty="0"/>
          </a:p>
        </p:txBody>
      </p:sp>
      <p:pic>
        <p:nvPicPr>
          <p:cNvPr id="4" name="Содержимое 3" descr="ig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268760"/>
            <a:ext cx="4265251" cy="5167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Даты  его походов на Византию? </a:t>
            </a:r>
            <a:endParaRPr lang="ru-RU" sz="2400" dirty="0"/>
          </a:p>
        </p:txBody>
      </p:sp>
      <p:pic>
        <p:nvPicPr>
          <p:cNvPr id="4" name="Содержимое 3" descr="40381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772816"/>
            <a:ext cx="3237515" cy="3851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Времена правления Святослава Игоревича?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4" name="Содержимое 3" descr="933672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340768"/>
            <a:ext cx="3665169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Как звали его старшего сына? </a:t>
            </a:r>
            <a:endParaRPr lang="ru-RU" sz="2400" dirty="0"/>
          </a:p>
        </p:txBody>
      </p:sp>
      <p:pic>
        <p:nvPicPr>
          <p:cNvPr id="4" name="Содержимое 3" descr="eb18fd3dee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268760"/>
            <a:ext cx="3960440" cy="472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54</TotalTime>
  <Words>85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Киевская Русь</vt:lpstr>
      <vt:lpstr>Под властью какой династии князей возникла Киевкая Русь? </vt:lpstr>
      <vt:lpstr>На землях каких племён возникла Киевская Русь? </vt:lpstr>
      <vt:lpstr>Время правления Олега Вещего? </vt:lpstr>
      <vt:lpstr>В каком году Олег отправился в поход из Новгорода на юг?</vt:lpstr>
      <vt:lpstr>Время правления Игоря Рюриковича? </vt:lpstr>
      <vt:lpstr>Даты  его походов на Византию? </vt:lpstr>
      <vt:lpstr>Времена правления Святослава Игоревича? </vt:lpstr>
      <vt:lpstr>Как звали его старшего сына? </vt:lpstr>
      <vt:lpstr>Кто составлял большую часть дружины? </vt:lpstr>
      <vt:lpstr>Форма налога на Руси? </vt:lpstr>
      <vt:lpstr>Как в Х веке по сводкам называли право? </vt:lpstr>
      <vt:lpstr>Ответы:  1)Династия Рюриковичей  2)Восточнославянских племён 3) 879-945 4)882 5)945-59 6)941, 945  7)980-1015 8)Ярополк  9)пришлые варяги 10)Дань 11)»Закон Русский»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Киевская Русь</dc:title>
  <dc:creator>Admin</dc:creator>
  <cp:lastModifiedBy>Илюшка</cp:lastModifiedBy>
  <cp:revision>7</cp:revision>
  <dcterms:created xsi:type="dcterms:W3CDTF">2012-01-29T13:12:50Z</dcterms:created>
  <dcterms:modified xsi:type="dcterms:W3CDTF">2014-08-15T09:40:45Z</dcterms:modified>
</cp:coreProperties>
</file>