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3" r:id="rId4"/>
    <p:sldId id="264" r:id="rId5"/>
    <p:sldId id="260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6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6292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143248"/>
            <a:ext cx="37004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357313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1071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182641" cy="249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r="74945" b="57054"/>
          <a:stretch>
            <a:fillRect/>
          </a:stretch>
        </p:blipFill>
        <p:spPr bwMode="auto">
          <a:xfrm>
            <a:off x="6786546" y="4446888"/>
            <a:ext cx="2357454" cy="24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8572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Выберите инструмент </a:t>
            </a:r>
            <a:r>
              <a:rPr lang="ru-RU" u="sng" dirty="0" smtClean="0"/>
              <a:t>Линия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292" r="50000" b="61667"/>
          <a:stretch>
            <a:fillRect/>
          </a:stretch>
        </p:blipFill>
        <p:spPr bwMode="auto">
          <a:xfrm>
            <a:off x="2357422" y="2000240"/>
            <a:ext cx="3286148" cy="44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11429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 трех вершин квадрата нарисуйте наклонные линии, </a:t>
            </a:r>
            <a:r>
              <a:rPr lang="ru-RU" i="1" dirty="0" smtClean="0"/>
              <a:t>пользуясь клавишей </a:t>
            </a:r>
            <a:r>
              <a:rPr lang="ru-RU" i="1" u="sng" dirty="0" err="1" smtClean="0"/>
              <a:t>Shift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687" t="18333" r="66146" b="45000"/>
          <a:stretch>
            <a:fillRect/>
          </a:stretch>
        </p:blipFill>
        <p:spPr bwMode="auto">
          <a:xfrm>
            <a:off x="2285984" y="2786058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11429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Нарисуйте горизонтальную и вертикальную линии верхней и боковой граней куба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208" t="19167" r="71354" b="43333"/>
          <a:stretch>
            <a:fillRect/>
          </a:stretch>
        </p:blipFill>
        <p:spPr bwMode="auto">
          <a:xfrm>
            <a:off x="2500298" y="271462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114299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Ластиком</a:t>
            </a:r>
            <a:r>
              <a:rPr lang="ru-RU" dirty="0" smtClean="0"/>
              <a:t> аккуратно удалите выступающие части линий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9166" r="55729" b="45833"/>
          <a:stretch>
            <a:fillRect/>
          </a:stretch>
        </p:blipFill>
        <p:spPr bwMode="auto">
          <a:xfrm>
            <a:off x="1643042" y="2500306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Инструментом </a:t>
            </a:r>
            <a:r>
              <a:rPr lang="ru-RU" sz="2800" u="sng" dirty="0" smtClean="0"/>
              <a:t>Заливка</a:t>
            </a:r>
            <a:r>
              <a:rPr lang="ru-RU" sz="2800" dirty="0" smtClean="0"/>
              <a:t> закрасьте грани получившегося куба разными цветами, используя </a:t>
            </a:r>
            <a:r>
              <a:rPr lang="ru-RU" sz="2800" u="sng" dirty="0" smtClean="0"/>
              <a:t>Палитру цветов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208" t="5000" r="67188" b="45000"/>
          <a:stretch>
            <a:fillRect/>
          </a:stretch>
        </p:blipFill>
        <p:spPr bwMode="auto">
          <a:xfrm>
            <a:off x="2428860" y="2428868"/>
            <a:ext cx="378621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313teach\Desktop\Зн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965" y="4857760"/>
            <a:ext cx="1701035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Архитектурная мастерская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75522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643308" cy="51435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Чтобы скопировать рисунок нажмите кнопку </a:t>
            </a:r>
            <a:r>
              <a:rPr lang="ru-RU" sz="3600" u="sng" dirty="0" smtClean="0"/>
              <a:t>Выделить </a:t>
            </a:r>
            <a:r>
              <a:rPr lang="ru-RU" sz="3600" dirty="0" smtClean="0"/>
              <a:t>и отметьте </a:t>
            </a:r>
            <a:r>
              <a:rPr lang="ru-RU" sz="3600" u="sng" dirty="0" smtClean="0"/>
              <a:t>Прозрачное выделение</a:t>
            </a:r>
            <a:r>
              <a:rPr lang="ru-RU" sz="3600" dirty="0" smtClean="0"/>
              <a:t>, выделите куб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729" t="5000" r="59896" b="42500"/>
          <a:stretch>
            <a:fillRect/>
          </a:stretch>
        </p:blipFill>
        <p:spPr bwMode="auto">
          <a:xfrm>
            <a:off x="3980078" y="1928802"/>
            <a:ext cx="516392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643308" cy="5143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Чтобы скопировать рисунок: 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нажмите клавишу </a:t>
            </a:r>
            <a:r>
              <a:rPr lang="ru-RU" sz="2600" i="1" u="sng" dirty="0" err="1" smtClean="0"/>
              <a:t>Ctrl</a:t>
            </a:r>
            <a:r>
              <a:rPr lang="ru-RU" sz="2600" dirty="0" smtClean="0"/>
              <a:t> и, не отпуская её, «захватите мышью» с нажатой кнопкой выделенный объект за его центр и переместите указатель мыши на нужное место</a:t>
            </a:r>
            <a:endParaRPr lang="ru-RU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291" r="70313" b="44167"/>
          <a:stretch>
            <a:fillRect/>
          </a:stretch>
        </p:blipFill>
        <p:spPr bwMode="auto">
          <a:xfrm>
            <a:off x="4500562" y="1071546"/>
            <a:ext cx="307183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143272" cy="51435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Продолжая таким образом копировать объекты, создайте объемный рисунок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244013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313teach\Desktop\Зн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7" y="5009958"/>
            <a:ext cx="1571604" cy="184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Архитектурная мастерская</a:t>
            </a:r>
            <a:endParaRPr lang="ru-RU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65882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26277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24744"/>
            <a:ext cx="41826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629260" cy="3214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Куб.</a:t>
            </a:r>
            <a:br>
              <a:rPr lang="ru-RU" dirty="0" smtClean="0"/>
            </a:br>
            <a:r>
              <a:rPr lang="ru-RU" dirty="0" smtClean="0"/>
              <a:t>Создание изображений в графическом редакторе </a:t>
            </a:r>
            <a:r>
              <a:rPr lang="en-US" dirty="0" smtClean="0"/>
              <a:t>Paint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Знания</a:t>
            </a:r>
            <a:endParaRPr lang="ru-RU" dirty="0"/>
          </a:p>
        </p:txBody>
      </p:sp>
      <p:pic>
        <p:nvPicPr>
          <p:cNvPr id="4" name="Picture 2" descr="C:\Users\313teach\Desktop\Зна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177965"/>
            <a:ext cx="1428728" cy="16800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214422"/>
            <a:ext cx="7728975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куба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Грань куба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граней куба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Видимые грани куба при его изображении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куба в графическом редакторе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объемного изображения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0001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Чему мы можем научиться на уроке?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понятием «куб» и с его измерениями и свойствами</a:t>
            </a:r>
          </a:p>
          <a:p>
            <a:r>
              <a:rPr lang="ru-RU" dirty="0" smtClean="0"/>
              <a:t>Научиться строить объемные изображения в графическом редакторе </a:t>
            </a:r>
            <a:r>
              <a:rPr lang="en-US" dirty="0" smtClean="0"/>
              <a:t>Paint</a:t>
            </a:r>
            <a:endParaRPr lang="ru-RU" dirty="0" smtClean="0"/>
          </a:p>
          <a:p>
            <a:r>
              <a:rPr lang="ru-RU" dirty="0" smtClean="0"/>
              <a:t>Работать чётко по алгоритму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212976"/>
            <a:ext cx="3600400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3212976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5589240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7704" y="227687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Длина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783191" y="4391703"/>
            <a:ext cx="235745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17209" y="4391703"/>
            <a:ext cx="235745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1960" y="3284984"/>
            <a:ext cx="549894" cy="228370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Ширина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000125"/>
          </a:xfrm>
        </p:spPr>
        <p:txBody>
          <a:bodyPr>
            <a:noAutofit/>
          </a:bodyPr>
          <a:lstStyle/>
          <a:p>
            <a:r>
              <a:rPr lang="ru-RU" dirty="0" smtClean="0"/>
              <a:t>Исследовательская лаборатория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924944"/>
            <a:ext cx="2664296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1268760"/>
            <a:ext cx="602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называются  эти фигуры?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нформатика\5 класс\Cube_Anim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3360444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000125"/>
          </a:xfrm>
        </p:spPr>
        <p:txBody>
          <a:bodyPr>
            <a:noAutofit/>
          </a:bodyPr>
          <a:lstStyle/>
          <a:p>
            <a:r>
              <a:rPr lang="ru-RU" dirty="0" smtClean="0"/>
              <a:t>Как называется эта фигура?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71475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Куб 23"/>
          <p:cNvSpPr/>
          <p:nvPr/>
        </p:nvSpPr>
        <p:spPr>
          <a:xfrm>
            <a:off x="755576" y="2060848"/>
            <a:ext cx="3672408" cy="3672408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Какие  измерения есть у куба?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594928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ДЛИНА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5157192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ШИРИНА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1868" y="35004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ВЫСОТА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996952"/>
            <a:ext cx="2736304" cy="2736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386104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ГРАНЬ</a:t>
            </a:r>
            <a:endParaRPr lang="ru-RU" sz="3600" dirty="0"/>
          </a:p>
        </p:txBody>
      </p:sp>
      <p:pic>
        <p:nvPicPr>
          <p:cNvPr id="9" name="Picture 2" descr="C:\Users\313teach\Desktop\Зна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7" y="5009958"/>
            <a:ext cx="1571604" cy="184804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55576" y="5733256"/>
            <a:ext cx="2736304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91880" y="4797152"/>
            <a:ext cx="936104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00430" y="3000372"/>
            <a:ext cx="0" cy="273630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9" grpId="0"/>
      <p:bldP spid="1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Конструкторское бюро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75522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8572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Выберите инструмент </a:t>
            </a:r>
            <a:r>
              <a:rPr lang="ru-RU" u="sng" dirty="0" smtClean="0"/>
              <a:t>Прямоугольник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71678"/>
            <a:ext cx="4876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1988840"/>
            <a:ext cx="3071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 нарисуйте квадрат. </a:t>
            </a:r>
            <a:endParaRPr lang="en-US" sz="3200" dirty="0" smtClean="0"/>
          </a:p>
          <a:p>
            <a:pPr algn="ctr"/>
            <a:r>
              <a:rPr lang="ru-RU" sz="3200" i="1" dirty="0" smtClean="0"/>
              <a:t>Чтобы все стороны получились равными, удерживайте клавишу </a:t>
            </a:r>
            <a:r>
              <a:rPr lang="en-US" sz="3200" i="1" u="sng" dirty="0" smtClean="0"/>
              <a:t>Shift</a:t>
            </a:r>
            <a:r>
              <a:rPr lang="ru-RU" sz="3200" i="1" dirty="0" smtClean="0"/>
              <a:t> </a:t>
            </a:r>
            <a:endParaRPr lang="ru-RU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82017" b="83640"/>
          <a:stretch>
            <a:fillRect/>
          </a:stretch>
        </p:blipFill>
        <p:spPr bwMode="auto">
          <a:xfrm>
            <a:off x="0" y="0"/>
            <a:ext cx="909727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979712" y="0"/>
            <a:ext cx="792088" cy="119675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644" b="5295"/>
          <a:stretch>
            <a:fillRect/>
          </a:stretch>
        </p:blipFill>
        <p:spPr bwMode="auto">
          <a:xfrm>
            <a:off x="251520" y="1268760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ЕЗНАЙКА И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НЕЗНАЙКА И МАТЕМАТИКА</Template>
  <TotalTime>2960</TotalTime>
  <Words>222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НЕЗНАЙКА И МАТЕМАТИКА</vt:lpstr>
      <vt:lpstr>Слайд 1</vt:lpstr>
      <vt:lpstr>Куб. Создание изображений в графическом редакторе Paint </vt:lpstr>
      <vt:lpstr>Чему мы можем научиться на уроке?</vt:lpstr>
      <vt:lpstr>Исследовательская лаборатория</vt:lpstr>
      <vt:lpstr>Как называется эта фигура?</vt:lpstr>
      <vt:lpstr> Какие  измерения есть у куба?</vt:lpstr>
      <vt:lpstr>Конструкторское бюро</vt:lpstr>
      <vt:lpstr>Шаг 1</vt:lpstr>
      <vt:lpstr>Шаг 1</vt:lpstr>
      <vt:lpstr>Шаг 2</vt:lpstr>
      <vt:lpstr>Шаг 2</vt:lpstr>
      <vt:lpstr>Шаг 2</vt:lpstr>
      <vt:lpstr>Шаг 3</vt:lpstr>
      <vt:lpstr>Шаг 4</vt:lpstr>
      <vt:lpstr>Архитектурная мастерская</vt:lpstr>
      <vt:lpstr>Шаг 1</vt:lpstr>
      <vt:lpstr>Шаг 2</vt:lpstr>
      <vt:lpstr>Шаг 3</vt:lpstr>
      <vt:lpstr>Архитектурная мастерская</vt:lpstr>
      <vt:lpstr>Знания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Прямоугольный параллелепипед. Куб.</dc:title>
  <dc:creator>103</dc:creator>
  <cp:lastModifiedBy>99teach</cp:lastModifiedBy>
  <cp:revision>86</cp:revision>
  <dcterms:created xsi:type="dcterms:W3CDTF">2013-11-11T08:02:01Z</dcterms:created>
  <dcterms:modified xsi:type="dcterms:W3CDTF">2014-02-05T02:59:07Z</dcterms:modified>
</cp:coreProperties>
</file>