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2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7095A-E6F4-49EC-850D-1722C686994B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446BE7-1129-4C27-9F3E-6DFF5683F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17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82ABCC55-9112-4E31-ADE6-96B8E5911A2C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0617C-0B73-4915-8829-60F155406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82687-4927-4A9D-8554-EC39568BC1A6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B843-C74E-4615-98C6-0C420F627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4F18E-1287-45E6-AF42-F8F2F19CC42D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70F04-240D-42D9-B35B-193B25D59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FE105-727C-49C4-A42D-40804EBCA048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73DC-BEB1-479C-A698-6048E6FD2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011DF-599F-4242-9B0D-B5953F511A8D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50B25-E99E-4BA5-BB04-8397B1F7E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C53D1-0F9A-4E6F-B5C0-954956044483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CBC7C-647B-4228-A79F-3910D7C107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4EA1F-9541-4C11-A0C3-1B115A5CC1BA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83A07-D610-40D2-A88A-31B12109F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0986A-DECD-420D-9FDA-4FDE88D8DE3F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439BA-3A48-4DF5-9AE9-35FB5C838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A641D-3448-42DC-8B0B-640D2C3FADBE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8655E-5677-423F-BBEB-39752C711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400F5-9E02-4071-8F2B-6BAEC9BBE45C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9F08B-A1C6-4E0D-9204-764B8F811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B6FDE-D0E5-4FBF-95DD-A15B4D191193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B1858-1666-480E-81B8-0C10EFF01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148077B-5FFA-4024-ABF7-26BDF3E1B3C5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Софронова Анастасия Николаевна учитель УМСОШ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4E9FC8B-7F52-440F-95DD-DCCD0FF11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08912" cy="1613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информации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знаковых систем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445224"/>
            <a:ext cx="2771775" cy="30115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altLang="ru-RU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Пугаевой О.И</a:t>
            </a:r>
            <a:r>
              <a:rPr lang="ru-RU" altLang="ru-RU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Дата 7"/>
          <p:cNvSpPr>
            <a:spLocks noGrp="1"/>
          </p:cNvSpPr>
          <p:nvPr>
            <p:ph type="dt" sz="half" idx="10"/>
          </p:nvPr>
        </p:nvSpPr>
        <p:spPr>
          <a:xfrm>
            <a:off x="5929313" y="571500"/>
            <a:ext cx="2286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4DC91-B5FB-400A-91D8-AB2DD9954618}" type="datetime1">
              <a:rPr lang="ru-RU" altLang="ru-RU">
                <a:solidFill>
                  <a:schemeClr val="tx2"/>
                </a:solidFill>
              </a:rPr>
              <a:pPr eaLnBrk="1" hangingPunct="1"/>
              <a:t>14.07.2014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928813" y="642938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981" y="2967335"/>
            <a:ext cx="7816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Благодарю за внимание!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64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48478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информации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формы в другую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ее смысла.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71703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929557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наибольшей эффективности и удобства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 по каналам связи,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хранения и обработки.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647" y="1268760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знаковая система (ЗСК) характеризуется следующими основными параметрами: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647" y="2636912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набором знаков, входящих в ЗСК.</a:t>
            </a:r>
          </a:p>
          <a:p>
            <a:pPr marL="449263" indent="-4492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 -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в ЗСК.</a:t>
            </a:r>
          </a:p>
          <a:p>
            <a:pPr marL="449263" indent="-4492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или разрядностью кода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количеством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знаков, из которых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код.  Длина кода 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постоянной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переменной.</a:t>
            </a:r>
          </a:p>
        </p:txBody>
      </p:sp>
    </p:spTree>
    <p:extLst>
      <p:ext uri="{BB962C8B-B14F-4D97-AF65-F5344CB8AC3E}">
        <p14:creationId xmlns:p14="http://schemas.microsoft.com/office/powerpoint/2010/main" val="415247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08720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99556"/>
              </p:ext>
            </p:extLst>
          </p:nvPr>
        </p:nvGraphicFramePr>
        <p:xfrm>
          <a:off x="971600" y="1340767"/>
          <a:ext cx="72720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5399792"/>
              </a:tblGrid>
              <a:tr h="1181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Шахматная доска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Алфавит:   8 латинских букв и 8 арабских цифр</a:t>
                      </a: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8+8 = 16</a:t>
                      </a: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кода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(каждая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имеет обозначение  из </a:t>
                      </a: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 знаков: Е2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С4 и </a:t>
                      </a: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т.п.).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Алфавит – набор букв русского языка.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u="non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Длина кода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переменная, т.к. слова естественного языка  могут состоять из разного количества букв.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4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Почтовый индекс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Алфавит:   цифры от 0 до 9</a:t>
                      </a: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8+8 = 16</a:t>
                      </a: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кода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6 (индекс состоит из 6-ти цифр).</a:t>
                      </a:r>
                    </a:p>
                  </a:txBody>
                  <a:tcPr/>
                </a:tc>
              </a:tr>
              <a:tr h="8842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Десятичная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система счисления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lvl="0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Алфавит –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0 - 9.</a:t>
                      </a:r>
                    </a:p>
                    <a:p>
                      <a:pPr marL="174625" lvl="0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174625" lvl="0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Длина кода 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переменная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0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973614"/>
            <a:ext cx="67687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самостоятельной работы в группах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02866"/>
            <a:ext cx="76328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ЗСК из трех любых знаков.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 записать все коды, возможные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системе кодирования, если длина каждого кода равна одному знаку.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 записать все коды, возможные в такой системе кодирования, если длина каждого кода равна двум знакам.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 записать все коды, возможные в такой системе кодирования, если длина каждого кода равна трем знакам.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Подсчитать количество составленных кодов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случаях.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найти закономерность, связывающую количество кодов, мощность системы кодирования и длину кода.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быстрее найти формулу, по которой можно вычислить количество кодов при данной мощности ЗСК и заданной длине кода.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 тот, кто быстрее выполнит задание.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178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142" y="134076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совместной работы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выяснили, что: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619672" y="2311360"/>
            <a:ext cx="5922551" cy="324036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51720" y="2769683"/>
            <a:ext cx="511256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кодирования мощностью </a:t>
            </a:r>
            <a:r>
              <a:rPr lang="ru-RU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постоянной длине  кода </a:t>
            </a:r>
            <a:r>
              <a:rPr lang="en-US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сформировать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&lt;= </a:t>
            </a:r>
            <a:r>
              <a:rPr lang="en-US" sz="2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u="sng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различных кодов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947484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378371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комбинаций можно составить из двух нот?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передать 20 сообщений  флажками четырех цветов. Сколько флажков   должно быть?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Голосуют 3 человека по типу "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да/нет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Сколько исходов голосования существует?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светофоре может гореть одна лампочка их трех. Сколько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загорания двух соседних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светофоров существует 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языке всего 4 буквы. Каждое слово состоит или из двух, или из трёх букв. Сколько слов в этом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различных имен длиной не более 5 букв можно образовать, если в алфавите только 3 знака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величины в памяти троичного компьютера отвели 4 ячейки. Сколько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принимать эта величина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лампочек нужно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передать другу не менее 15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каждая может быть включена, выключена или мигать?</a:t>
            </a:r>
          </a:p>
        </p:txBody>
      </p:sp>
    </p:spTree>
    <p:extLst>
      <p:ext uri="{BB962C8B-B14F-4D97-AF65-F5344CB8AC3E}">
        <p14:creationId xmlns:p14="http://schemas.microsoft.com/office/powerpoint/2010/main" val="388421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340768"/>
            <a:ext cx="69127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фразы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интересно…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трудно…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 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почувствовал, что…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1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30461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04864"/>
            <a:ext cx="7200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3 задачи, связанные с вычислением параметров ЗСК.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тесту по кодированию информации с помощью ЗСК.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1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325</TotalTime>
  <Words>572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Кодирование информации  с помощью знаковых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 с помощью знаковых систем</dc:title>
  <dc:creator>Настенька</dc:creator>
  <cp:lastModifiedBy>Владелец</cp:lastModifiedBy>
  <cp:revision>38</cp:revision>
  <dcterms:created xsi:type="dcterms:W3CDTF">2010-09-28T09:24:03Z</dcterms:created>
  <dcterms:modified xsi:type="dcterms:W3CDTF">2014-07-14T14:28:46Z</dcterms:modified>
</cp:coreProperties>
</file>