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83" r:id="rId5"/>
    <p:sldId id="271" r:id="rId6"/>
    <p:sldId id="289" r:id="rId7"/>
    <p:sldId id="291" r:id="rId8"/>
    <p:sldId id="286" r:id="rId9"/>
    <p:sldId id="287" r:id="rId10"/>
    <p:sldId id="274" r:id="rId11"/>
    <p:sldId id="273" r:id="rId12"/>
    <p:sldId id="281" r:id="rId13"/>
    <p:sldId id="288" r:id="rId14"/>
    <p:sldId id="270" r:id="rId15"/>
    <p:sldId id="275" r:id="rId16"/>
    <p:sldId id="276" r:id="rId17"/>
    <p:sldId id="277" r:id="rId18"/>
    <p:sldId id="280" r:id="rId19"/>
    <p:sldId id="258" r:id="rId20"/>
    <p:sldId id="259" r:id="rId21"/>
    <p:sldId id="261" r:id="rId22"/>
    <p:sldId id="262" r:id="rId23"/>
    <p:sldId id="263" r:id="rId24"/>
    <p:sldId id="264" r:id="rId25"/>
    <p:sldId id="265" r:id="rId26"/>
    <p:sldId id="260" r:id="rId27"/>
    <p:sldId id="26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F275-36CF-4D87-9774-BAB0006052B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6BBE08-3201-4FDC-8221-8ED26CC6E9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F275-36CF-4D87-9774-BAB0006052B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BE08-3201-4FDC-8221-8ED26CC6E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F275-36CF-4D87-9774-BAB0006052B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BE08-3201-4FDC-8221-8ED26CC6E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ABF275-36CF-4D87-9774-BAB0006052B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26BBE08-3201-4FDC-8221-8ED26CC6E9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F275-36CF-4D87-9774-BAB0006052B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BE08-3201-4FDC-8221-8ED26CC6E9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F275-36CF-4D87-9774-BAB0006052B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BE08-3201-4FDC-8221-8ED26CC6E9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BE08-3201-4FDC-8221-8ED26CC6E9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F275-36CF-4D87-9774-BAB0006052B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F275-36CF-4D87-9774-BAB0006052B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BE08-3201-4FDC-8221-8ED26CC6E9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F275-36CF-4D87-9774-BAB0006052B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BE08-3201-4FDC-8221-8ED26CC6E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ABF275-36CF-4D87-9774-BAB0006052B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6BBE08-3201-4FDC-8221-8ED26CC6E9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F275-36CF-4D87-9774-BAB0006052B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6BBE08-3201-4FDC-8221-8ED26CC6E9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ABF275-36CF-4D87-9774-BAB0006052BA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26BBE08-3201-4FDC-8221-8ED26CC6E9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1500" dirty="0" smtClean="0">
                <a:latin typeface="Kunstler Script" pitchFamily="66" charset="0"/>
              </a:rPr>
              <a:t>in  </a:t>
            </a:r>
            <a:r>
              <a:rPr lang="en-US" sz="11500" dirty="0" err="1" smtClean="0">
                <a:latin typeface="Kunstler Script" pitchFamily="66" charset="0"/>
              </a:rPr>
              <a:t>Deutchland</a:t>
            </a:r>
            <a:endParaRPr lang="ru-RU" sz="115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3800" dirty="0" err="1" smtClean="0">
                <a:latin typeface="Kunstler Script" pitchFamily="66" charset="0"/>
              </a:rPr>
              <a:t>Weihnachten</a:t>
            </a:r>
            <a:endParaRPr lang="ru-RU" sz="13800" dirty="0"/>
          </a:p>
        </p:txBody>
      </p:sp>
    </p:spTree>
    <p:extLst>
      <p:ext uri="{BB962C8B-B14F-4D97-AF65-F5344CB8AC3E}">
        <p14:creationId xmlns="" xmlns:p14="http://schemas.microsoft.com/office/powerpoint/2010/main" val="2684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0.liveinternet.ru/images/attach/c/4/81/815/81815372_large_4278666_68337325_V_den_Rozhdestva_prinyato_sobiratsya_vsey_semey_za_rozhdestvenskim_obedo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07" y="548680"/>
            <a:ext cx="6543192" cy="532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tatic3.depositphotos.com/1007254/222/i/950/depositphotos_2228977-Delicious-Christmas-cooki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764704"/>
            <a:ext cx="6486330" cy="432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0-tub-ru.yandex.net/i?id=181628701-47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124744"/>
            <a:ext cx="6393600" cy="3996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0-tub-ru.yandex.net/i?id=392447842-30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412776"/>
            <a:ext cx="6021120" cy="4032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uperficiala.com/wp-content/uploads/2008/12/xmasshopp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4" y="476672"/>
            <a:ext cx="4619421" cy="565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s304503.userapi.com/u52540037/-14/x_9bd513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836712"/>
            <a:ext cx="6540537" cy="43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0-tub-ru.yandex.net/i?id=370100272-34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1412776"/>
            <a:ext cx="4896000" cy="3672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0-tub-ru.yandex.net/i?id=447167505-49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196752"/>
            <a:ext cx="5932800" cy="370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tat8.blog.ru/lr/0934ec7564e1ef13591e108e9e10b45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80" y="620688"/>
            <a:ext cx="6701181" cy="4464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14" y="720227"/>
            <a:ext cx="6912000" cy="46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7469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5472000" cy="54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3063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u="sng" dirty="0" err="1" smtClean="0"/>
              <a:t>Freude</a:t>
            </a:r>
            <a:r>
              <a:rPr lang="en-US" sz="2000" u="sng" dirty="0" smtClean="0"/>
              <a:t> hat </a:t>
            </a:r>
            <a:r>
              <a:rPr lang="en-US" sz="2000" u="sng" dirty="0" err="1" smtClean="0"/>
              <a:t>sich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begeben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sz="2000" u="sng" dirty="0" err="1" smtClean="0"/>
              <a:t>wie’s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bisher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nie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gegeben</a:t>
            </a:r>
            <a:r>
              <a:rPr lang="en-US" sz="2000" u="sng" dirty="0" smtClean="0"/>
              <a:t>.</a:t>
            </a:r>
            <a:br>
              <a:rPr lang="en-US" sz="2000" u="sng" dirty="0" smtClean="0"/>
            </a:br>
            <a:r>
              <a:rPr lang="en-US" sz="2000" u="sng" dirty="0" err="1" smtClean="0"/>
              <a:t>Neuer</a:t>
            </a:r>
            <a:r>
              <a:rPr lang="en-US" sz="2000" u="sng" dirty="0" smtClean="0"/>
              <a:t> Stern </a:t>
            </a:r>
            <a:r>
              <a:rPr lang="en-US" sz="2000" u="sng" dirty="0" err="1" smtClean="0"/>
              <a:t>ist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erschienen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sz="2000" u="sng" dirty="0" smtClean="0"/>
              <a:t>hat die </a:t>
            </a:r>
            <a:r>
              <a:rPr lang="en-US" sz="2000" u="sng" dirty="0" err="1" smtClean="0"/>
              <a:t>ganze</a:t>
            </a:r>
            <a:r>
              <a:rPr lang="en-US" sz="2000" u="sng" dirty="0" smtClean="0"/>
              <a:t> Welt </a:t>
            </a:r>
            <a:r>
              <a:rPr lang="en-US" sz="2000" u="sng" dirty="0" err="1" smtClean="0"/>
              <a:t>beschienen</a:t>
            </a:r>
            <a:r>
              <a:rPr lang="en-US" sz="2000" u="sng" dirty="0" smtClean="0"/>
              <a:t>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53088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6984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u="sng" dirty="0" err="1" smtClean="0"/>
              <a:t>Hirten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mit</a:t>
            </a:r>
            <a:r>
              <a:rPr lang="en-US" sz="2000" u="sng" dirty="0" smtClean="0"/>
              <a:t> den </a:t>
            </a:r>
            <a:r>
              <a:rPr lang="en-US" sz="2000" u="sng" dirty="0" err="1" smtClean="0"/>
              <a:t>Schafen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sz="2000" u="sng" dirty="0" err="1" smtClean="0"/>
              <a:t>lassen</a:t>
            </a:r>
            <a:r>
              <a:rPr lang="en-US" sz="2000" u="sng" dirty="0" smtClean="0"/>
              <a:t> Kind </a:t>
            </a:r>
            <a:r>
              <a:rPr lang="en-US" sz="2000" u="sng" dirty="0" err="1" smtClean="0"/>
              <a:t>einschlafen</a:t>
            </a:r>
            <a:r>
              <a:rPr lang="en-US" sz="2000" u="sng" dirty="0" smtClean="0"/>
              <a:t>,</a:t>
            </a:r>
            <a:br>
              <a:rPr lang="en-US" sz="2000" u="sng" dirty="0" smtClean="0"/>
            </a:br>
            <a:r>
              <a:rPr lang="en-US" sz="2000" u="sng" dirty="0" err="1" smtClean="0"/>
              <a:t>knien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mit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Gebet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nach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oben</a:t>
            </a:r>
            <a:r>
              <a:rPr lang="en-US" sz="2000" u="sng" dirty="0" smtClean="0"/>
              <a:t>,</a:t>
            </a:r>
            <a:br>
              <a:rPr lang="en-US" sz="2000" u="sng" dirty="0" smtClean="0"/>
            </a:br>
            <a:r>
              <a:rPr lang="en-US" sz="2000" u="sng" dirty="0" err="1" smtClean="0"/>
              <a:t>unsren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Herrn-Gott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loben</a:t>
            </a:r>
            <a:r>
              <a:rPr lang="en-US" sz="2000" u="sng" dirty="0" smtClean="0"/>
              <a:t>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1487"/>
            <a:ext cx="3617280" cy="56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802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en-US" sz="2000" u="sng" dirty="0" smtClean="0"/>
              <a:t>„</a:t>
            </a:r>
            <a:r>
              <a:rPr lang="en-US" sz="2400" u="sng" dirty="0" err="1" smtClean="0"/>
              <a:t>Wir</a:t>
            </a:r>
            <a:r>
              <a:rPr lang="en-US" sz="2400" u="sng" dirty="0" smtClean="0"/>
              <a:t> </a:t>
            </a:r>
            <a:r>
              <a:rPr lang="en-US" sz="2000" u="sng" dirty="0" smtClean="0"/>
              <a:t>bitten </a:t>
            </a:r>
            <a:r>
              <a:rPr lang="en-US" sz="2000" u="sng" dirty="0" err="1" smtClean="0"/>
              <a:t>dich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noch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ein</a:t>
            </a:r>
            <a:r>
              <a:rPr lang="en-US" sz="2000" u="sng" dirty="0" smtClean="0"/>
              <a:t> Mal,</a:t>
            </a:r>
            <a:br>
              <a:rPr lang="en-US" sz="2000" u="sng" dirty="0" smtClean="0"/>
            </a:br>
            <a:r>
              <a:rPr lang="en-US" sz="2000" u="sng" dirty="0" err="1" smtClean="0"/>
              <a:t>gib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dem</a:t>
            </a:r>
            <a:r>
              <a:rPr lang="en-US" sz="2000" u="sng" dirty="0" smtClean="0"/>
              <a:t> Wirt </a:t>
            </a:r>
            <a:r>
              <a:rPr lang="en-US" sz="2000" u="sng" dirty="0" err="1" smtClean="0"/>
              <a:t>gutes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Schicksal</a:t>
            </a:r>
            <a:r>
              <a:rPr lang="en-US" sz="2000" u="sng" dirty="0" smtClean="0"/>
              <a:t>,</a:t>
            </a:r>
            <a:br>
              <a:rPr lang="en-US" sz="2000" u="sng" dirty="0" smtClean="0"/>
            </a:br>
            <a:r>
              <a:rPr lang="en-US" sz="2000" u="sng" dirty="0" smtClean="0"/>
              <a:t>lass den </a:t>
            </a:r>
            <a:r>
              <a:rPr lang="en-US" sz="2000" u="sng" dirty="0" err="1" smtClean="0"/>
              <a:t>Kummer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raus</a:t>
            </a:r>
            <a:r>
              <a:rPr lang="en-US" sz="2000" u="sng" dirty="0" smtClean="0"/>
              <a:t>,</a:t>
            </a:r>
            <a:br>
              <a:rPr lang="en-US" sz="2000" u="sng" dirty="0" smtClean="0"/>
            </a:br>
            <a:r>
              <a:rPr lang="en-US" sz="2000" u="sng" dirty="0" err="1" smtClean="0"/>
              <a:t>schick</a:t>
            </a:r>
            <a:r>
              <a:rPr lang="en-US" sz="2000" u="sng" dirty="0" smtClean="0"/>
              <a:t> das </a:t>
            </a:r>
            <a:r>
              <a:rPr lang="en-US" sz="2000" u="sng" dirty="0" err="1" smtClean="0"/>
              <a:t>Glück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diesem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Haus</a:t>
            </a:r>
            <a:r>
              <a:rPr lang="en-US" sz="2000" u="sng" dirty="0" smtClean="0"/>
              <a:t>”.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ё</a:t>
            </a:r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4788000" cy="47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18479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en-US" sz="2000" u="sng" dirty="0" err="1" smtClean="0"/>
              <a:t>Wir</a:t>
            </a:r>
            <a:r>
              <a:rPr lang="en-US" sz="2000" u="sng" dirty="0" smtClean="0"/>
              <a:t> bitten </a:t>
            </a:r>
            <a:r>
              <a:rPr lang="en-US" sz="2000" u="sng" dirty="0" err="1" smtClean="0"/>
              <a:t>unsren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Herrn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sz="2000" u="sng" dirty="0" smtClean="0"/>
              <a:t>um die </a:t>
            </a:r>
            <a:r>
              <a:rPr lang="en-US" sz="2000" u="sng" dirty="0" err="1" smtClean="0"/>
              <a:t>Freiheit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gern</a:t>
            </a:r>
            <a:r>
              <a:rPr lang="en-US" sz="2000" u="sng" dirty="0" smtClean="0"/>
              <a:t>.</a:t>
            </a:r>
            <a:br>
              <a:rPr lang="en-US" sz="2000" u="sng" dirty="0" smtClean="0"/>
            </a:br>
            <a:r>
              <a:rPr lang="en-US" sz="2000" u="sng" dirty="0" err="1" smtClean="0"/>
              <a:t>Gib</a:t>
            </a:r>
            <a:r>
              <a:rPr lang="en-US" sz="2000" u="sng" dirty="0" smtClean="0"/>
              <a:t> den </a:t>
            </a:r>
            <a:r>
              <a:rPr lang="en-US" sz="2000" u="sng" dirty="0" err="1" smtClean="0"/>
              <a:t>Ruhm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zurück</a:t>
            </a:r>
            <a:r>
              <a:rPr lang="en-US" sz="2000" u="sng" dirty="0" smtClean="0"/>
              <a:t>,</a:t>
            </a:r>
            <a:br>
              <a:rPr lang="en-US" sz="2000" u="sng" dirty="0" smtClean="0"/>
            </a:br>
            <a:r>
              <a:rPr lang="en-US" sz="2000" u="sng" dirty="0" err="1" smtClean="0"/>
              <a:t>gib</a:t>
            </a:r>
            <a:r>
              <a:rPr lang="en-US" sz="2000" u="sng" dirty="0" smtClean="0"/>
              <a:t> </a:t>
            </a:r>
            <a:r>
              <a:rPr lang="ru-RU" sz="2000" u="sng" dirty="0" smtClean="0"/>
              <a:t>  </a:t>
            </a:r>
            <a:r>
              <a:rPr lang="en-US" sz="2000" u="sng" dirty="0" err="1" smtClean="0"/>
              <a:t>Russland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Glück</a:t>
            </a:r>
            <a:r>
              <a:rPr lang="en-US" sz="2000" u="sng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905280" cy="5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14958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6287040" cy="3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26799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32500" lnSpcReduction="20000"/>
          </a:bodyPr>
          <a:lstStyle/>
          <a:p>
            <a:r>
              <a:rPr lang="de-DE" sz="2800" dirty="0" smtClean="0"/>
              <a:t>Dass </a:t>
            </a:r>
            <a:r>
              <a:rPr lang="de-DE" sz="2500" dirty="0" smtClean="0"/>
              <a:t>nur in Maßen es euch stresst,</a:t>
            </a:r>
          </a:p>
          <a:p>
            <a:r>
              <a:rPr lang="de-DE" sz="2500" dirty="0" smtClean="0"/>
              <a:t>Viel Harmonie und Muße schenkt.</a:t>
            </a:r>
          </a:p>
          <a:p>
            <a:r>
              <a:rPr lang="de-DE" sz="2500" dirty="0" smtClean="0"/>
              <a:t>Und auch mit Stille euch umfängt.</a:t>
            </a:r>
          </a:p>
          <a:p>
            <a:r>
              <a:rPr lang="de-DE" sz="2500" dirty="0" smtClean="0"/>
              <a:t>Mal ein, zwei Gänge </a:t>
            </a:r>
            <a:r>
              <a:rPr lang="de-DE" sz="2500" dirty="0" err="1" smtClean="0"/>
              <a:t>runterschalten</a:t>
            </a:r>
            <a:r>
              <a:rPr lang="de-DE" sz="2500" dirty="0" smtClean="0"/>
              <a:t>,</a:t>
            </a:r>
          </a:p>
          <a:p>
            <a:r>
              <a:rPr lang="de-DE" sz="2500" dirty="0" smtClean="0"/>
              <a:t>Trotz allem Trubel innehalten.</a:t>
            </a:r>
          </a:p>
          <a:p>
            <a:r>
              <a:rPr lang="de-DE" sz="2500" dirty="0" smtClean="0"/>
              <a:t>Für jeden, der das manchmal tut,</a:t>
            </a:r>
          </a:p>
          <a:p>
            <a:r>
              <a:rPr lang="de-DE" sz="2500" dirty="0" smtClean="0"/>
              <a:t>Ist es für Leib und Seele gut.</a:t>
            </a:r>
          </a:p>
          <a:p>
            <a:r>
              <a:rPr lang="de-DE" sz="2500" dirty="0" smtClean="0"/>
              <a:t>Die Wohltat und noch vieles mehr</a:t>
            </a:r>
          </a:p>
          <a:p>
            <a:r>
              <a:rPr lang="de-DE" sz="2500" dirty="0" smtClean="0"/>
              <a:t>Die wünsche ich euch allen sehr.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5808000" cy="43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47793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3206160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03975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6532"/>
            <a:ext cx="5586720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36576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0-tub-ru.yandex.net/i?id=616498532-30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268760"/>
            <a:ext cx="6874560" cy="44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0-tub-ru.yandex.net/i?id=271750822-60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1412776"/>
            <a:ext cx="6343680" cy="424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iles.web2edu.ru/cdc5f7e8-266e-4fa4-8f94-c54c55e5ad6a/9f476973-2366-479d-8b70-6f2f476a6d4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052736"/>
            <a:ext cx="6844921" cy="493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0-tub-ru.yandex.net/i?id=304873407-49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412776"/>
            <a:ext cx="5806080" cy="388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0-tub-ru.yandex.net/i?id=225174098-66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1340768"/>
            <a:ext cx="5992800" cy="396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.blog.hu/da/danillo/image/k225-merry-xmas-advent-calendar-300px-wide-jpg%20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4" y="404664"/>
            <a:ext cx="3567654" cy="529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0-tub-ru.yandex.net/i?id=21015590-03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980728"/>
            <a:ext cx="4450560" cy="439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195</TotalTime>
  <Words>74</Words>
  <Application>Microsoft Office PowerPoint</Application>
  <PresentationFormat>Экран (4:3)</PresentationFormat>
  <Paragraphs>17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Weihnachten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ё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</dc:creator>
  <cp:lastModifiedBy>Валерий</cp:lastModifiedBy>
  <cp:revision>18</cp:revision>
  <dcterms:created xsi:type="dcterms:W3CDTF">2012-12-17T17:00:41Z</dcterms:created>
  <dcterms:modified xsi:type="dcterms:W3CDTF">2013-01-06T15:14:50Z</dcterms:modified>
</cp:coreProperties>
</file>