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0" r:id="rId6"/>
    <p:sldId id="266" r:id="rId7"/>
    <p:sldId id="261" r:id="rId8"/>
    <p:sldId id="262" r:id="rId9"/>
    <p:sldId id="264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-quilibrium.ru/uploads/posts/2012-10/1350557169_organy-chuvstv.jpg" TargetMode="External"/><Relationship Id="rId3" Type="http://schemas.openxmlformats.org/officeDocument/2006/relationships/hyperlink" Target="http://cs407226.userapi.com/v407226178/5e79/xV8DyONXtGA.jpg" TargetMode="External"/><Relationship Id="rId7" Type="http://schemas.openxmlformats.org/officeDocument/2006/relationships/hyperlink" Target="http://lbz.ru/upload/iblock/70b/cC0673-2.jpg" TargetMode="External"/><Relationship Id="rId2" Type="http://schemas.openxmlformats.org/officeDocument/2006/relationships/hyperlink" Target="http://molodaya-babushka.ru/wp-content/uploads/2012/12/knijki-igrushki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zor.com.ua/content/documents/11323/1132264/images/baby_eats_with_a_spoon.jpg" TargetMode="External"/><Relationship Id="rId5" Type="http://schemas.openxmlformats.org/officeDocument/2006/relationships/hyperlink" Target="http://www.rusmia.ru/rusmiaold/images/stories/vistavka.jpg" TargetMode="External"/><Relationship Id="rId4" Type="http://schemas.openxmlformats.org/officeDocument/2006/relationships/hyperlink" Target="http://www.epidemiolog.ru/upload/medialibrary/11c/sluh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R:\&#1043;&#1091;&#1083;&#1100;&#1092;&#1080;&#1102;&#1096;&#1077;&#1095;&#1082;&#1072;\&#1048;&#1053;&#1060;&#1054;&#1056;&#1052;&#1040;&#1058;&#1048;&#1050;&#1040;\&#1091;&#1088;&#1086;&#1082;&#1080;%20&#1087;&#1086;%20&#1082;&#1083;&#1072;&#1089;&#1089;&#1072;&#1084;\3%20&#1082;&#1083;&#1072;&#1089;&#1089;\&#1091;&#1088;&#1086;&#1082;&#1080;%20&#1092;&#1075;&#1086;&#1089;\1%20&#1087;&#1086;&#1083;&#1091;&#1075;&#1086;&#1076;&#1080;&#1077;\&#1043;&#1083;&#1072;&#1074;&#1072;%201.%20&#1048;&#1085;&#1092;&#1086;&#1088;&#1084;&#1072;&#1094;&#1080;&#1103;,%20&#1095;&#1077;&#1083;&#1086;&#1074;&#1077;&#1082;%20&#1080;%20&#1082;&#1086;&#1084;&#1087;&#1100;&#1102;&#1090;&#1077;&#1088;\&#1059;&#1088;.%201%20&#1063;&#1077;&#1083;&#1086;&#1074;&#1077;&#1082;%20&#1080;%20&#1080;&#1085;&#1092;&#1086;&#1088;&#1084;&#1072;&#1094;&#1080;&#1103;\&#1060;&#1080;&#1079;%20&#1084;&#1080;&#1085;&#1091;&#1090;&#1082;&#1072;.wm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35719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1E441C"/>
                </a:solidFill>
              </a:rPr>
              <a:t>Человек может слышать, видеть, нюхать, трогать, пробовать на вкус.</a:t>
            </a:r>
            <a:br>
              <a:rPr lang="ru-RU" sz="5400" b="1" dirty="0" smtClean="0">
                <a:solidFill>
                  <a:srgbClr val="1E441C"/>
                </a:solidFill>
              </a:rPr>
            </a:br>
            <a:r>
              <a:rPr lang="ru-RU" sz="5400" b="1" dirty="0" smtClean="0">
                <a:solidFill>
                  <a:srgbClr val="1E441C"/>
                </a:solidFill>
              </a:rPr>
              <a:t>Что при этом человек получает?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2" descr="http://www.e-quilibrium.ru/uploads/posts/2012-10/1350557169_organy-chuvs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00438"/>
            <a:ext cx="3071834" cy="2453627"/>
          </a:xfrm>
          <a:prstGeom prst="rect">
            <a:avLst/>
          </a:prstGeom>
          <a:noFill/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0" y="500042"/>
            <a:ext cx="9144000" cy="357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41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урока: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«Человек и информация»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0" y="500042"/>
            <a:ext cx="9144000" cy="357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41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мы возвращаемся к 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1E441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теме, которую изучали </a:t>
            </a:r>
            <a:r>
              <a:rPr kumimoji="0" lang="ru-RU" sz="5400" b="1" i="0" u="none" strike="noStrike" kern="1200" cap="none" spc="0" normalizeH="0" noProof="0" smtClean="0">
                <a:ln>
                  <a:noFill/>
                </a:ln>
                <a:solidFill>
                  <a:srgbClr val="1E441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 втором  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1E441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классе?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8" grpId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1E441C"/>
                </a:solidFill>
              </a:rPr>
              <a:t>Материалы презентации:</a:t>
            </a:r>
            <a:endParaRPr lang="ru-RU" b="1" dirty="0">
              <a:solidFill>
                <a:srgbClr val="1E441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5259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Матвеева Н.В, </a:t>
            </a:r>
            <a:r>
              <a:rPr lang="ru-RU" sz="1600" dirty="0" err="1" smtClean="0"/>
              <a:t>Челак</a:t>
            </a:r>
            <a:r>
              <a:rPr lang="ru-RU" sz="1600" dirty="0" smtClean="0"/>
              <a:t> Е. Н. и другие. «Информатика 3 класс». ФГОС. Бином 2012г.</a:t>
            </a:r>
            <a:endParaRPr lang="ru-RU" sz="1600" dirty="0" smtClean="0">
              <a:hlinkClick r:id="rId2"/>
            </a:endParaRPr>
          </a:p>
          <a:p>
            <a:r>
              <a:rPr lang="en-US" sz="1600" dirty="0" smtClean="0">
                <a:hlinkClick r:id="rId2"/>
              </a:rPr>
              <a:t>http://molodaya-babushka.ru/wp-content/uploads/2012/12/knijki-igrushki.jpg</a:t>
            </a:r>
            <a:endParaRPr lang="ru-RU" sz="1600" dirty="0" smtClean="0"/>
          </a:p>
          <a:p>
            <a:r>
              <a:rPr lang="en-US" sz="1600" dirty="0" smtClean="0">
                <a:hlinkClick r:id="rId3"/>
              </a:rPr>
              <a:t>http://cs407226.userapi.com/v407226178/5e79/xV8DyONXtGA.jpg</a:t>
            </a:r>
            <a:endParaRPr lang="ru-RU" sz="1600" dirty="0" smtClean="0"/>
          </a:p>
          <a:p>
            <a:r>
              <a:rPr lang="en-US" sz="1600" dirty="0" smtClean="0">
                <a:hlinkClick r:id="rId4"/>
              </a:rPr>
              <a:t>http://www.epidemiolog.ru/upload/medialibrary/11c/sluh.jpg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http://www.rusmia.ru/rusmiaold/images/stories/vistavka.jpg</a:t>
            </a:r>
            <a:endParaRPr lang="ru-RU" sz="1600" dirty="0" smtClean="0"/>
          </a:p>
          <a:p>
            <a:r>
              <a:rPr lang="en-US" sz="1600" dirty="0" smtClean="0">
                <a:hlinkClick r:id="rId6"/>
              </a:rPr>
              <a:t>http://dozor.com.ua/content/documents/11323/1132264/images/baby_eats_with_a_spoon.jpg</a:t>
            </a:r>
            <a:endParaRPr lang="ru-RU" sz="1600" dirty="0" smtClean="0"/>
          </a:p>
          <a:p>
            <a:r>
              <a:rPr lang="en-US" sz="1600" dirty="0" smtClean="0">
                <a:hlinkClick r:id="rId7"/>
              </a:rPr>
              <a:t>http://lbz.ru/upload/iblock/70b/cC0673-2.jpg</a:t>
            </a:r>
            <a:endParaRPr lang="ru-RU" sz="1600" dirty="0" smtClean="0"/>
          </a:p>
          <a:p>
            <a:r>
              <a:rPr lang="en-US" sz="1600" dirty="0" smtClean="0">
                <a:hlinkClick r:id="rId8"/>
              </a:rPr>
              <a:t>http://www.e-quilibrium.ru/uploads/posts/2012-10/1350557169_organy-chuvstv.jpg</a:t>
            </a:r>
            <a:endParaRPr lang="ru-RU" sz="16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214422"/>
            <a:ext cx="6786610" cy="3929090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>
                <a:solidFill>
                  <a:srgbClr val="1E441C"/>
                </a:solidFill>
              </a:rPr>
              <a:t>Расскажи, как человек воспринимает информацию об окружающем мире?</a:t>
            </a:r>
            <a:endParaRPr lang="ru-RU" sz="5400" b="1" dirty="0">
              <a:solidFill>
                <a:srgbClr val="1E441C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358082" y="714356"/>
            <a:ext cx="1357322" cy="5500726"/>
            <a:chOff x="7143768" y="285728"/>
            <a:chExt cx="1714512" cy="657227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41666" r="42139" b="47266"/>
            <a:stretch>
              <a:fillRect/>
            </a:stretch>
          </p:blipFill>
          <p:spPr bwMode="auto">
            <a:xfrm>
              <a:off x="7143768" y="285728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31249" r="42139" b="57683"/>
            <a:stretch>
              <a:fillRect/>
            </a:stretch>
          </p:blipFill>
          <p:spPr bwMode="auto">
            <a:xfrm>
              <a:off x="7143768" y="1643050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63802" r="42139" b="25130"/>
            <a:stretch>
              <a:fillRect/>
            </a:stretch>
          </p:blipFill>
          <p:spPr bwMode="auto">
            <a:xfrm>
              <a:off x="7143768" y="2928934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52734" r="42139" b="36198"/>
            <a:stretch>
              <a:fillRect/>
            </a:stretch>
          </p:blipFill>
          <p:spPr bwMode="auto">
            <a:xfrm>
              <a:off x="7143768" y="4214818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74219" r="42139" b="14062"/>
            <a:stretch>
              <a:fillRect/>
            </a:stretch>
          </p:blipFill>
          <p:spPr bwMode="auto">
            <a:xfrm>
              <a:off x="7143768" y="5572140"/>
              <a:ext cx="1714512" cy="1285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E441C"/>
                </a:solidFill>
              </a:rPr>
              <a:t>Выбери из списка слова.</a:t>
            </a:r>
            <a:br>
              <a:rPr lang="ru-RU" b="1" dirty="0" smtClean="0">
                <a:solidFill>
                  <a:srgbClr val="1E441C"/>
                </a:solidFill>
              </a:rPr>
            </a:br>
            <a:r>
              <a:rPr lang="ru-RU" b="1" dirty="0" smtClean="0">
                <a:solidFill>
                  <a:srgbClr val="1E441C"/>
                </a:solidFill>
              </a:rPr>
              <a:t> Заполни таблицу.</a:t>
            </a:r>
            <a:endParaRPr lang="ru-RU" b="1" dirty="0">
              <a:solidFill>
                <a:srgbClr val="1E441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57364"/>
          <a:ext cx="8715436" cy="322980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357718"/>
                <a:gridCol w="4357718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Свойства, о которых можно узнать  только прикоснувшись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к предмету.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Свойства, о которых можно узнать не прикасаясь к предмету.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214950"/>
            <a:ext cx="1675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сладкий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214950"/>
            <a:ext cx="1398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форма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5214950"/>
            <a:ext cx="985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цвет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214950"/>
            <a:ext cx="216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шершавый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5786454"/>
            <a:ext cx="1633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гладкий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5715016"/>
            <a:ext cx="2227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ароматный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3350" y="5429264"/>
            <a:ext cx="16706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звонкий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786454"/>
            <a:ext cx="1506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тёплый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500042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41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Расскажи, какие органы чувств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1E441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помогут узнать свойства предмета в каждом случае.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1E441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-9.24855E-7 L -0.25313 -0.32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05556E-6 -9.24855E-7 L -0.4842 -0.250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2.08092E-6 L 0.11093 -0.260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88889E-6 2.08092E-6 L -0.16945 -0.186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-9.24855E-7 L 0.62066 -0.32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05556E-6 -9.24855E-7 L 0.43229 -0.239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88889E-6 -3.2948E-6 L 0.03629 -0.249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5.55556E-7 -4.79769E-6 L -0.18038 -0.124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5001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1E441C"/>
                </a:solidFill>
              </a:rPr>
              <a:t>Рассмотри рисунки. Укажи только те, которые указывают  на                                     информацию.</a:t>
            </a:r>
            <a:endParaRPr lang="ru-RU" sz="3600" b="1" dirty="0">
              <a:solidFill>
                <a:srgbClr val="1E441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1142984"/>
            <a:ext cx="2287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тактильную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molodaya-babushka.ru/wp-content/uploads/2012/12/knijki-igrush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2543175" cy="1800225"/>
          </a:xfrm>
          <a:prstGeom prst="rect">
            <a:avLst/>
          </a:prstGeom>
          <a:noFill/>
        </p:spPr>
      </p:pic>
      <p:pic>
        <p:nvPicPr>
          <p:cNvPr id="1028" name="Picture 4" descr="http://cs407226.userapi.com/v407226178/5e79/xV8DyONXtG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357694"/>
            <a:ext cx="2524116" cy="17145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28992" y="1142984"/>
            <a:ext cx="1876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звуковую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30" name="Picture 6" descr="http://www.epidemiolog.ru/upload/medialibrary/11c/slu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000240"/>
            <a:ext cx="2607447" cy="1809736"/>
          </a:xfrm>
          <a:prstGeom prst="rect">
            <a:avLst/>
          </a:prstGeom>
          <a:noFill/>
        </p:spPr>
      </p:pic>
      <p:pic>
        <p:nvPicPr>
          <p:cNvPr id="1036" name="Picture 12" descr="http://www.rusmia.ru/rusmiaold/images/stories/vistavka.jpg"/>
          <p:cNvPicPr>
            <a:picLocks noChangeAspect="1" noChangeArrowheads="1"/>
          </p:cNvPicPr>
          <p:nvPr/>
        </p:nvPicPr>
        <p:blipFill>
          <a:blip r:embed="rId5"/>
          <a:srcRect l="16250" b="4999"/>
          <a:stretch>
            <a:fillRect/>
          </a:stretch>
        </p:blipFill>
        <p:spPr bwMode="auto">
          <a:xfrm>
            <a:off x="6429388" y="4357694"/>
            <a:ext cx="2500330" cy="171451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286116" y="1142984"/>
            <a:ext cx="2313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зрительную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1142984"/>
            <a:ext cx="1880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вкусовую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38" name="Picture 14" descr="http://dozor.com.ua/content/documents/11323/1132264/images/baby_eats_with_a_spo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2000240"/>
            <a:ext cx="2556194" cy="1785950"/>
          </a:xfrm>
          <a:prstGeom prst="rect">
            <a:avLst/>
          </a:prstGeom>
          <a:noFill/>
        </p:spPr>
      </p:pic>
      <p:pic>
        <p:nvPicPr>
          <p:cNvPr id="1040" name="Picture 16" descr="http://www.o-prirode.com/_ph/38/78017074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4357694"/>
            <a:ext cx="2647885" cy="170016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214678" y="1142984"/>
            <a:ext cx="2780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обонятельную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12" grpId="0"/>
      <p:bldP spid="12" grpId="1"/>
      <p:bldP spid="13" grpId="1"/>
      <p:bldP spid="13" grpId="2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5716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1E441C"/>
                </a:solidFill>
              </a:rPr>
              <a:t>Изучи таблицы в учебнике на стр. 10 -11.</a:t>
            </a:r>
            <a:br>
              <a:rPr lang="ru-RU" sz="3600" b="1" dirty="0" smtClean="0">
                <a:solidFill>
                  <a:srgbClr val="1E441C"/>
                </a:solidFill>
              </a:rPr>
            </a:br>
            <a:r>
              <a:rPr lang="ru-RU" sz="3600" b="1" dirty="0" smtClean="0">
                <a:solidFill>
                  <a:srgbClr val="1E441C"/>
                </a:solidFill>
              </a:rPr>
              <a:t>Расскажи о том, что запомнил. </a:t>
            </a:r>
            <a:br>
              <a:rPr lang="ru-RU" sz="3600" b="1" dirty="0" smtClean="0">
                <a:solidFill>
                  <a:srgbClr val="1E441C"/>
                </a:solidFill>
              </a:rPr>
            </a:br>
            <a:r>
              <a:rPr lang="ru-RU" sz="3600" b="1" dirty="0" smtClean="0">
                <a:solidFill>
                  <a:srgbClr val="1E441C"/>
                </a:solidFill>
              </a:rPr>
              <a:t>Приведи примеры.</a:t>
            </a:r>
            <a:endParaRPr lang="ru-RU" sz="3600" b="1" dirty="0">
              <a:solidFill>
                <a:srgbClr val="1E441C"/>
              </a:solidFill>
            </a:endParaRPr>
          </a:p>
        </p:txBody>
      </p:sp>
      <p:pic>
        <p:nvPicPr>
          <p:cNvPr id="17410" name="Picture 2" descr="Информатика : учебник для 3 класса : в 2 ч., Ч.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85992"/>
            <a:ext cx="3143272" cy="4048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1E441C"/>
                </a:solidFill>
              </a:rPr>
              <a:t>Физминутка</a:t>
            </a:r>
            <a:endParaRPr lang="ru-RU" dirty="0">
              <a:solidFill>
                <a:srgbClr val="1E441C"/>
              </a:solidFill>
            </a:endParaRPr>
          </a:p>
        </p:txBody>
      </p:sp>
      <p:pic>
        <p:nvPicPr>
          <p:cNvPr id="4" name="Физ минутк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1428736"/>
            <a:ext cx="8001056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E441C"/>
                </a:solidFill>
              </a:rPr>
              <a:t>Зачем человеку несколько органов чувств?</a:t>
            </a:r>
            <a:endParaRPr lang="ru-RU" b="1" dirty="0">
              <a:solidFill>
                <a:srgbClr val="1E441C"/>
              </a:solidFill>
            </a:endParaRPr>
          </a:p>
        </p:txBody>
      </p:sp>
      <p:pic>
        <p:nvPicPr>
          <p:cNvPr id="18434" name="Picture 2" descr="http://www.e-quilibrium.ru/uploads/posts/2012-10/1350557169_organy-chuvst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928802"/>
            <a:ext cx="5500726" cy="4393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E441C"/>
                </a:solidFill>
              </a:rPr>
              <a:t>Назови виды информации по способу восприятия.</a:t>
            </a:r>
            <a:endParaRPr lang="ru-RU" b="1" dirty="0">
              <a:solidFill>
                <a:srgbClr val="1E441C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785918" y="1928802"/>
            <a:ext cx="1000132" cy="4286280"/>
            <a:chOff x="7143768" y="285728"/>
            <a:chExt cx="1714512" cy="65722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41666" r="42139" b="47266"/>
            <a:stretch>
              <a:fillRect/>
            </a:stretch>
          </p:blipFill>
          <p:spPr bwMode="auto">
            <a:xfrm>
              <a:off x="7143768" y="285728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31249" r="42139" b="57683"/>
            <a:stretch>
              <a:fillRect/>
            </a:stretch>
          </p:blipFill>
          <p:spPr bwMode="auto">
            <a:xfrm>
              <a:off x="7143768" y="1643050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63802" r="42139" b="25130"/>
            <a:stretch>
              <a:fillRect/>
            </a:stretch>
          </p:blipFill>
          <p:spPr bwMode="auto">
            <a:xfrm>
              <a:off x="7143768" y="2928934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52734" r="42139" b="36198"/>
            <a:stretch>
              <a:fillRect/>
            </a:stretch>
          </p:blipFill>
          <p:spPr bwMode="auto">
            <a:xfrm>
              <a:off x="7143768" y="4214818"/>
              <a:ext cx="171451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/>
            <a:srcRect l="45410" t="74219" r="42139" b="14062"/>
            <a:stretch>
              <a:fillRect/>
            </a:stretch>
          </p:blipFill>
          <p:spPr bwMode="auto">
            <a:xfrm>
              <a:off x="7143768" y="5572140"/>
              <a:ext cx="1714512" cy="1285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TextBox 9"/>
          <p:cNvSpPr txBox="1"/>
          <p:nvPr/>
        </p:nvSpPr>
        <p:spPr>
          <a:xfrm>
            <a:off x="3857620" y="2071678"/>
            <a:ext cx="19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зрительная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3714752"/>
            <a:ext cx="1586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вкусовая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2857496"/>
            <a:ext cx="1583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звуковая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4572008"/>
            <a:ext cx="2367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обонятельная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5500702"/>
            <a:ext cx="4347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тактильная( осязательная)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22145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E441C"/>
                </a:solidFill>
              </a:rPr>
              <a:t>Прочитай в учебнике о самом главном (стр. 13).</a:t>
            </a:r>
            <a:br>
              <a:rPr lang="ru-RU" b="1" dirty="0" smtClean="0">
                <a:solidFill>
                  <a:srgbClr val="1E441C"/>
                </a:solidFill>
              </a:rPr>
            </a:br>
            <a:r>
              <a:rPr lang="ru-RU" b="1" dirty="0" smtClean="0">
                <a:solidFill>
                  <a:srgbClr val="1E441C"/>
                </a:solidFill>
              </a:rPr>
              <a:t>Сделай вывод об изученном материале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Информатика : учебник для 3 класса : в 2 ч., Ч.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000372"/>
            <a:ext cx="2500330" cy="3220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198</Words>
  <PresentationFormat>Экран (4:3)</PresentationFormat>
  <Paragraphs>44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Человек может слышать, видеть, нюхать, трогать, пробовать на вкус. Что при этом человек получает? </vt:lpstr>
      <vt:lpstr>Расскажи, как человек воспринимает информацию об окружающем мире?</vt:lpstr>
      <vt:lpstr>Выбери из списка слова.  Заполни таблицу.</vt:lpstr>
      <vt:lpstr>Рассмотри рисунки. Укажи только те, которые указывают  на                                     информацию.</vt:lpstr>
      <vt:lpstr>Изучи таблицы в учебнике на стр. 10 -11. Расскажи о том, что запомнил.  Приведи примеры.</vt:lpstr>
      <vt:lpstr>Физминутка</vt:lpstr>
      <vt:lpstr>Зачем человеку несколько органов чувств?</vt:lpstr>
      <vt:lpstr>Назови виды информации по способу восприятия.</vt:lpstr>
      <vt:lpstr>Прочитай в учебнике о самом главном (стр. 13). Сделай вывод об изученном материале. </vt:lpstr>
      <vt:lpstr>Материалы презентации: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Расскажи, как человек воспринимает информацию об окружающем мире?</dc:title>
  <cp:lastModifiedBy>Рамиль</cp:lastModifiedBy>
  <cp:revision>22</cp:revision>
  <dcterms:modified xsi:type="dcterms:W3CDTF">2014-09-04T14:40:15Z</dcterms:modified>
</cp:coreProperties>
</file>