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vbaProject.bin" ContentType="application/vnd.ms-office.vbaProject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bin" ContentType="application/vnd.ms-office.activeX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6" r:id="rId3"/>
    <p:sldId id="286" r:id="rId4"/>
    <p:sldId id="287" r:id="rId5"/>
    <p:sldId id="288" r:id="rId6"/>
    <p:sldId id="291" r:id="rId7"/>
    <p:sldId id="310" r:id="rId8"/>
    <p:sldId id="312" r:id="rId9"/>
    <p:sldId id="316" r:id="rId10"/>
    <p:sldId id="314" r:id="rId11"/>
    <p:sldId id="284" r:id="rId12"/>
    <p:sldId id="25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6" autoAdjust="0"/>
    <p:restoredTop sz="94437" autoAdjust="0"/>
  </p:normalViewPr>
  <p:slideViewPr>
    <p:cSldViewPr>
      <p:cViewPr varScale="1">
        <p:scale>
          <a:sx n="97" d="100"/>
          <a:sy n="97" d="100"/>
        </p:scale>
        <p:origin x="-2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08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от 10.03.2013 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98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131662-8875-4E84-BC6B-F057167AD8AA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35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10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28" name="Headline"/>
          <p:cNvSpPr/>
          <p:nvPr/>
        </p:nvSpPr>
        <p:spPr>
          <a:xfrm>
            <a:off x="3300413" y="1772816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6624736" cy="1800200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«Информация и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информационные процессы»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/>
              <a:t>8 </a:t>
            </a:r>
            <a:r>
              <a:rPr lang="ru-RU" dirty="0" smtClean="0"/>
              <a:t>класс</a:t>
            </a:r>
            <a:endParaRPr lang="ru-RU" dirty="0"/>
          </a:p>
        </p:txBody>
      </p:sp>
    </p:spTree>
    <p:custDataLst>
      <p:tags r:id="rId2"/>
    </p:custDataLst>
    <p:controls>
      <p:control spid="1115" name="TextBox1" r:id="rId3" imgW="2952720" imgH="285840"/>
    </p:controls>
    <p:extLst>
      <p:ext uri="{BB962C8B-B14F-4D97-AF65-F5344CB8AC3E}">
        <p14:creationId xmlns="" xmlns:p14="http://schemas.microsoft.com/office/powerpoint/2010/main" val="21041193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9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899592" y="116632"/>
            <a:ext cx="8064896" cy="1728192"/>
          </a:xfrm>
        </p:spPr>
        <p:txBody>
          <a:bodyPr/>
          <a:lstStyle/>
          <a:p>
            <a:r>
              <a:rPr lang="ru-RU" sz="2000" dirty="0" smtClean="0"/>
              <a:t>«Черный ящик» - это научный метод, при котором по известным сигналам на входе и выходе надо определить, по какому правилу происходит преобразование. Вам известны входные (Х) и выходные (У) сигналы (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5-16; 4-13; 8-25</a:t>
            </a:r>
            <a:r>
              <a:rPr lang="ru-RU" sz="2000" dirty="0" smtClean="0"/>
              <a:t>). По какому алгоритму происходят изменения  (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У=…</a:t>
            </a:r>
            <a:r>
              <a:rPr lang="ru-RU" sz="2000" dirty="0" smtClean="0"/>
              <a:t>)?</a:t>
            </a:r>
            <a:endParaRPr lang="ru-RU" sz="2000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= 3х + 1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У = 4х + 1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У = 3х - 1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У = 4х -1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10</a:t>
            </a:r>
            <a:endParaRPr lang="ru-RU" b="1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2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 dirty="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3" name="KAN 5"/>
          <p:cNvGrpSpPr/>
          <p:nvPr/>
        </p:nvGrpSpPr>
        <p:grpSpPr>
          <a:xfrm>
            <a:off x="444500" y="4572000"/>
            <a:ext cx="647700" cy="397510"/>
            <a:chOff x="444500" y="2032000"/>
            <a:chExt cx="647700" cy="397510"/>
          </a:xfrm>
        </p:grpSpPr>
        <p:sp>
          <p:nvSpPr>
            <p:cNvPr id="3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9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44" name="Заголовок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Информация каких видов  содержится в учебнике по математике?</a:t>
            </a:r>
            <a:endParaRPr lang="ru-RU" sz="3200" dirty="0"/>
          </a:p>
        </p:txBody>
      </p:sp>
      <p:sp>
        <p:nvSpPr>
          <p:cNvPr id="45" name="Содержимое 4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Графическая</a:t>
            </a:r>
            <a:endParaRPr lang="ru-RU" dirty="0"/>
          </a:p>
        </p:txBody>
      </p:sp>
      <p:sp>
        <p:nvSpPr>
          <p:cNvPr id="46" name="Содержимое 4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Числовая</a:t>
            </a:r>
          </a:p>
          <a:p>
            <a:endParaRPr lang="ru-RU" dirty="0"/>
          </a:p>
        </p:txBody>
      </p:sp>
      <p:sp>
        <p:nvSpPr>
          <p:cNvPr id="47" name="Содержимое 4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Текстовая</a:t>
            </a:r>
          </a:p>
          <a:p>
            <a:endParaRPr lang="ru-RU" dirty="0"/>
          </a:p>
        </p:txBody>
      </p:sp>
      <p:sp>
        <p:nvSpPr>
          <p:cNvPr id="48" name="Содержимое 47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Звуковая</a:t>
            </a:r>
          </a:p>
          <a:p>
            <a:endParaRPr lang="ru-RU" dirty="0"/>
          </a:p>
        </p:txBody>
      </p:sp>
      <p:sp>
        <p:nvSpPr>
          <p:cNvPr id="49" name="Содержимое 48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ru-RU" dirty="0" err="1" smtClean="0"/>
              <a:t>Мультимедийная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 dirty="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 dirty="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dirty="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 dirty="0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 dirty="0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 dirty="0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 dirty="0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 dirty="0"/>
              <a:t>Подождите!</a:t>
            </a:r>
          </a:p>
          <a:p>
            <a:pPr algn="ctr">
              <a:defRPr/>
            </a:pPr>
            <a:r>
              <a:rPr lang="ru-RU" dirty="0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395536" y="3284984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395536" y="4293096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395536" y="5085184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899592" y="116633"/>
            <a:ext cx="8064896" cy="1224136"/>
          </a:xfrm>
        </p:spPr>
        <p:txBody>
          <a:bodyPr/>
          <a:lstStyle/>
          <a:p>
            <a:r>
              <a:rPr lang="ru-RU" sz="3200" dirty="0" smtClean="0"/>
              <a:t>Под определением «информация» в быту понимают:</a:t>
            </a:r>
            <a:endParaRPr lang="ru-RU" sz="3200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>
          <a:xfrm>
            <a:off x="1276672" y="1981200"/>
            <a:ext cx="7543800" cy="1303784"/>
          </a:xfrm>
        </p:spPr>
        <p:txBody>
          <a:bodyPr/>
          <a:lstStyle/>
          <a:p>
            <a:r>
              <a:rPr lang="ru-RU" dirty="0" smtClean="0"/>
              <a:t>Сведения об окружающем мире и протекающих в нем процессах, воспринимаемые человеком или специальными устройствами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>
          <a:xfrm>
            <a:off x="1259632" y="3284984"/>
            <a:ext cx="7543800" cy="864096"/>
          </a:xfrm>
        </p:spPr>
        <p:txBody>
          <a:bodyPr/>
          <a:lstStyle/>
          <a:p>
            <a:r>
              <a:rPr lang="ru-RU" dirty="0" smtClean="0"/>
              <a:t>Сообщения, передаваемые в форме знаков или сигналов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>
          <a:xfrm>
            <a:off x="1259632" y="4293096"/>
            <a:ext cx="7543800" cy="511696"/>
          </a:xfrm>
        </p:spPr>
        <p:txBody>
          <a:bodyPr/>
          <a:lstStyle/>
          <a:p>
            <a:r>
              <a:rPr lang="ru-RU" dirty="0" smtClean="0"/>
              <a:t>Понятие отражения, отображение мира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>
          <a:xfrm>
            <a:off x="1331640" y="5013176"/>
            <a:ext cx="7543800" cy="1224136"/>
          </a:xfrm>
        </p:spPr>
        <p:txBody>
          <a:bodyPr/>
          <a:lstStyle/>
          <a:p>
            <a:r>
              <a:rPr lang="ru-RU" dirty="0" smtClean="0"/>
              <a:t>С</a:t>
            </a:r>
            <a:r>
              <a:rPr lang="ru-RU" dirty="0" smtClean="0"/>
              <a:t>ообщения, которые снимают полностью или уменьшают существующую до их получения неопределенность</a:t>
            </a:r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899592" y="116633"/>
            <a:ext cx="7776864" cy="1152128"/>
          </a:xfrm>
        </p:spPr>
        <p:txBody>
          <a:bodyPr/>
          <a:lstStyle/>
          <a:p>
            <a:r>
              <a:rPr lang="ru-RU" sz="3200" dirty="0" smtClean="0"/>
              <a:t>Как называется физический носитель </a:t>
            </a:r>
            <a:r>
              <a:rPr lang="ru-RU" sz="3200" dirty="0" err="1" smtClean="0"/>
              <a:t>аудиальных</a:t>
            </a:r>
            <a:r>
              <a:rPr lang="ru-RU" sz="3200" dirty="0" smtClean="0"/>
              <a:t> сообщений?</a:t>
            </a:r>
            <a:endParaRPr lang="ru-RU" sz="3200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Звуковые волны (от 16 до 16 000 Гц)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Электромагнитные волны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Концентрация в воздухе молекул газа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Атмосферное давление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67544" y="4365104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899592" y="116632"/>
            <a:ext cx="7920880" cy="1431925"/>
          </a:xfrm>
        </p:spPr>
        <p:txBody>
          <a:bodyPr/>
          <a:lstStyle/>
          <a:p>
            <a:r>
              <a:rPr lang="ru-RU" sz="3200" dirty="0" smtClean="0"/>
              <a:t>При передаче информации в обязательном порядке предполагается наличие:</a:t>
            </a:r>
            <a:endParaRPr lang="ru-RU" sz="3200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Осмысленности передаваемой информации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Избыточности передаваемой информации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>
          <a:xfrm>
            <a:off x="1276672" y="3249128"/>
            <a:ext cx="7543800" cy="827944"/>
          </a:xfrm>
        </p:spPr>
        <p:txBody>
          <a:bodyPr/>
          <a:lstStyle/>
          <a:p>
            <a:r>
              <a:rPr lang="ru-RU" dirty="0" smtClean="0"/>
              <a:t>Источника и приемника информации, а также канала связи между ними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>
          <a:xfrm>
            <a:off x="1331640" y="4293096"/>
            <a:ext cx="7543800" cy="511696"/>
          </a:xfrm>
        </p:spPr>
        <p:txBody>
          <a:bodyPr/>
          <a:lstStyle/>
          <a:p>
            <a:r>
              <a:rPr lang="ru-RU" dirty="0" smtClean="0"/>
              <a:t>Двух людей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899592" y="116632"/>
            <a:ext cx="7920880" cy="1656184"/>
          </a:xfrm>
        </p:spPr>
        <p:txBody>
          <a:bodyPr/>
          <a:lstStyle/>
          <a:p>
            <a:r>
              <a:rPr lang="ru-RU" sz="2400" dirty="0" smtClean="0"/>
              <a:t>Скорость передачи данных через </a:t>
            </a:r>
            <a:r>
              <a:rPr lang="en-US" sz="2400" dirty="0" smtClean="0"/>
              <a:t>ADSL</a:t>
            </a:r>
            <a:r>
              <a:rPr lang="ru-RU" sz="2400" dirty="0" smtClean="0"/>
              <a:t>-соединение равна 256 000 бит/с. Передача файла через данное соединение заняла 3 мин. Определите размер файла в килобайтах.</a:t>
            </a:r>
            <a:endParaRPr lang="ru-RU" sz="2400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125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56 250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45 000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5625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899592" y="116632"/>
            <a:ext cx="7920880" cy="1431925"/>
          </a:xfrm>
        </p:spPr>
        <p:txBody>
          <a:bodyPr/>
          <a:lstStyle/>
          <a:p>
            <a:r>
              <a:rPr lang="ru-RU" sz="2800" dirty="0" smtClean="0"/>
              <a:t>Анаграммы – это головоломка, в которых переставляются буквы в словах. Расшифруйте анаграммы. Выберите лишнее слово.</a:t>
            </a:r>
            <a:endParaRPr lang="ru-RU" sz="2800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авираклату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err="1" smtClean="0"/>
              <a:t>вилезорте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err="1" smtClean="0"/>
              <a:t>тернпри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err="1" smtClean="0"/>
              <a:t>шьмы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Какое из перечисленных слов можно зашифровать в виде кода $%$#?</a:t>
            </a:r>
            <a:endParaRPr lang="ru-RU" sz="3200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марс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озон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такт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реле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7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899592" y="116632"/>
            <a:ext cx="8244408" cy="1431925"/>
          </a:xfrm>
        </p:spPr>
        <p:txBody>
          <a:bodyPr/>
          <a:lstStyle/>
          <a:p>
            <a:r>
              <a:rPr lang="ru-RU" sz="2800" dirty="0" smtClean="0"/>
              <a:t>Чему равно количество различных символов, закодированных байтами в сообщении? </a:t>
            </a:r>
            <a:br>
              <a:rPr lang="ru-RU" sz="2800" dirty="0" smtClean="0"/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1110010100111100011111011110010101111101</a:t>
            </a:r>
            <a:endParaRPr lang="ru-RU" sz="2800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8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899592" y="116632"/>
            <a:ext cx="7920880" cy="1728192"/>
          </a:xfrm>
        </p:spPr>
        <p:txBody>
          <a:bodyPr/>
          <a:lstStyle/>
          <a:p>
            <a:r>
              <a:rPr lang="ru-RU" sz="2400" dirty="0" smtClean="0"/>
              <a:t>Чему равно максимальное количество книг (каждая объемом 200 страниц, на каждой странице 60 строк,  80 символов в строке), полностью размещенных на лазерном диске емкостью 600 Мбайт?</a:t>
            </a:r>
            <a:endParaRPr lang="ru-RU" sz="2400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654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655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600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700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SB" val="5"/>
  <p:tag name="TFF" val="True"/>
  <p:tag name="PASS" val="111"/>
  <p:tag name="TFS" val="False"/>
  <p:tag name="TFO" val="True"/>
  <p:tag name="TFT" val="True"/>
  <p:tag name="TTIM" val="35"/>
  <p:tag name="TFC" val="True"/>
  <p:tag name="TK" val="0.9"/>
  <p:tag name="TFM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5"/>
  <p:tag name="KP" val="0"/>
  <p:tag name="V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heme/theme1.xml><?xml version="1.0" encoding="utf-8"?>
<a:theme xmlns:a="http://schemas.openxmlformats.org/drawingml/2006/main" name="Сумерки">
  <a:themeElements>
    <a:clrScheme name="Сумерки 9">
      <a:dk1>
        <a:srgbClr val="4A2500"/>
      </a:dk1>
      <a:lt1>
        <a:srgbClr val="C2C0BA"/>
      </a:lt1>
      <a:dk2>
        <a:srgbClr val="788569"/>
      </a:dk2>
      <a:lt2>
        <a:srgbClr val="F4F4EC"/>
      </a:lt2>
      <a:accent1>
        <a:srgbClr val="E1DFC1"/>
      </a:accent1>
      <a:accent2>
        <a:srgbClr val="A5A7AF"/>
      </a:accent2>
      <a:accent3>
        <a:srgbClr val="DDDCD9"/>
      </a:accent3>
      <a:accent4>
        <a:srgbClr val="3E1E00"/>
      </a:accent4>
      <a:accent5>
        <a:srgbClr val="EEECDD"/>
      </a:accent5>
      <a:accent6>
        <a:srgbClr val="95979E"/>
      </a:accent6>
      <a:hlink>
        <a:srgbClr val="9C9800"/>
      </a:hlink>
      <a:folHlink>
        <a:srgbClr val="66663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3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Копия TestKit</Template>
  <TotalTime>1681</TotalTime>
  <Words>509</Words>
  <Application>Microsoft Office PowerPoint</Application>
  <PresentationFormat>Экран (4:3)</PresentationFormat>
  <Paragraphs>160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Сумерки</vt:lpstr>
      <vt:lpstr>Слайд 1</vt:lpstr>
      <vt:lpstr>Под определением «информация» в быту понимают:</vt:lpstr>
      <vt:lpstr>Как называется физический носитель аудиальных сообщений?</vt:lpstr>
      <vt:lpstr>При передаче информации в обязательном порядке предполагается наличие:</vt:lpstr>
      <vt:lpstr>Скорость передачи данных через ADSL-соединение равна 256 000 бит/с. Передача файла через данное соединение заняла 3 мин. Определите размер файла в килобайтах.</vt:lpstr>
      <vt:lpstr>Анаграммы – это головоломка, в которых переставляются буквы в словах. Расшифруйте анаграммы. Выберите лишнее слово.</vt:lpstr>
      <vt:lpstr>Какое из перечисленных слов можно зашифровать в виде кода $%$#?</vt:lpstr>
      <vt:lpstr>Чему равно количество различных символов, закодированных байтами в сообщении?  1110010100111100011111011110010101111101</vt:lpstr>
      <vt:lpstr>Чему равно максимальное количество книг (каждая объемом 200 страниц, на каждой странице 60 строк,  80 символов в строке), полностью размещенных на лазерном диске емкостью 600 Мбайт?</vt:lpstr>
      <vt:lpstr>«Черный ящик» - это научный метод, при котором по известным сигналам на входе и выходе надо определить, по какому правилу происходит преобразование. Вам известны входные (Х) и выходные (У) сигналы (5-16; 4-13; 8-25). По какому алгоритму происходят изменения  (У=…)?</vt:lpstr>
      <vt:lpstr>Информация каких видов  содержится в учебнике по математике?</vt:lpstr>
      <vt:lpstr>Слайд 12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</dc:description>
  <cp:lastModifiedBy>Sergei</cp:lastModifiedBy>
  <cp:revision>246</cp:revision>
  <dcterms:created xsi:type="dcterms:W3CDTF">2011-08-18T05:12:14Z</dcterms:created>
  <dcterms:modified xsi:type="dcterms:W3CDTF">2014-09-11T15:42:43Z</dcterms:modified>
</cp:coreProperties>
</file>