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69" r:id="rId5"/>
    <p:sldId id="259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8B63-19D2-43A0-B9D1-3344558CF1D8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69975-805C-4A71-B0FA-48A943BFC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168352" cy="424847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79912" y="548680"/>
            <a:ext cx="53017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rgbClr val="002060"/>
                </a:solidFill>
              </a:rPr>
              <a:t>Гацкевич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5373216"/>
            <a:ext cx="5076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ГОУ СОШ № 180 г.Санкт-Петербург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Белоброва Е.Д.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63691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fornian FB" pitchFamily="18" charset="0"/>
                <a:cs typeface="Aharoni" pitchFamily="2" charset="-79"/>
              </a:rPr>
              <a:t>The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Californian FB" pitchFamily="18" charset="0"/>
                <a:cs typeface="Aharoni" pitchFamily="2" charset="-79"/>
              </a:rPr>
              <a:t>Manege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667500" cy="500062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        The building is situated in the south-western corner 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of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St.Isaac’s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Square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392488" cy="54006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616530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Manege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was built after the design of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Giacomo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Quarenghi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16824" cy="532859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609329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stairs are graced with two marble sculptures of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Dioscuri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328592" cy="645333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96250" cy="54006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877272"/>
            <a:ext cx="787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Nowadays, the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Manege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building houses the exhibition hall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of the Union of Artists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http://img0.liveinternet.ru/images/attach/b/1/25/567/25567441_1211501063_1.jpg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7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http://www.online812.ru/2011/02/08/016/title.jpg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5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http://ic.pics.livejournal.com/drum_a/25413733/497424/497424_640.jpg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04864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http://www.prazdnui.ru/uploads/materials/1509/image.jpg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08920"/>
            <a:ext cx="6255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http://www.spb-guide.ru/img/7914/2641.jpg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14096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http://img-fotki.yandex.ru/get/3512/ichhabe.c/0_ffaf_dcaca321_XL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573016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http://www.opeterburge.ru/pictures/1762ajk.jpg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050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http://www.operanews.ru/media/images/publication/thumbnail400_hermitage.jpg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Используемые интернет-ресурсы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Tatyana</cp:lastModifiedBy>
  <cp:revision>23</cp:revision>
  <dcterms:created xsi:type="dcterms:W3CDTF">2012-11-06T18:20:24Z</dcterms:created>
  <dcterms:modified xsi:type="dcterms:W3CDTF">2012-12-24T18:46:15Z</dcterms:modified>
</cp:coreProperties>
</file>