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093788" y="28416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05000"/>
            <a:ext cx="381000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381000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076700"/>
            <a:ext cx="381000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76700"/>
            <a:ext cx="381000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216900" y="6248400"/>
            <a:ext cx="533400" cy="609600"/>
          </a:xfrm>
        </p:spPr>
        <p:txBody>
          <a:bodyPr/>
          <a:lstStyle>
            <a:lvl1pPr>
              <a:defRPr/>
            </a:lvl1pPr>
          </a:lstStyle>
          <a:p>
            <a:fld id="{436AF3C0-7ECE-42B3-AB81-B4212A02AA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Кону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438400"/>
            <a:ext cx="2667000" cy="266700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103427" name="Picture 3" descr="Cone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247900"/>
            <a:ext cx="2857500" cy="308610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03428" name="Rectangle 4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7030A0"/>
                </a:solidFill>
              </a:rPr>
              <a:t>КОНУСЫ ВОКРУГ НАС</a:t>
            </a:r>
            <a:endParaRPr lang="ru-RU" sz="6600" dirty="0">
              <a:solidFill>
                <a:srgbClr val="7030A0"/>
              </a:solidFill>
            </a:endParaRPr>
          </a:p>
        </p:txBody>
      </p:sp>
      <p:pic>
        <p:nvPicPr>
          <p:cNvPr id="103429" name="Picture 5" descr="Co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622675"/>
            <a:ext cx="2446338" cy="254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endParaRPr lang="ru-RU"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defRPr/>
            </a:pPr>
            <a:endParaRPr lang="ru-RU"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C:\Documents and Settings\К!тЯ\Мои документы\Мои рисунки\картиноссы\Мои рисунки\Nature\128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25" y="0"/>
            <a:ext cx="10225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endParaRPr lang="ru-RU"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defRPr/>
            </a:pPr>
            <a:endParaRPr lang="ru-RU"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C:\Documents and Settings\К!тЯ\Мои документы\Мои рисунки\картиноссы\Мои рисунки\Nature\I056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2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 descr="Large confetti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3200" b="1" i="1">
                <a:solidFill>
                  <a:srgbClr val="008000"/>
                </a:solidFill>
                <a:latin typeface="Arial" charset="0"/>
              </a:rPr>
              <a:t>Нас окружает множество предметов</a:t>
            </a:r>
          </a:p>
        </p:txBody>
      </p:sp>
      <p:pic>
        <p:nvPicPr>
          <p:cNvPr id="83976" name="Picture 8" descr="установка создаёт конус из света и дым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11638" y="2133600"/>
            <a:ext cx="3036887" cy="2019300"/>
          </a:xfrm>
          <a:noFill/>
          <a:ln/>
        </p:spPr>
      </p:pic>
      <p:pic>
        <p:nvPicPr>
          <p:cNvPr id="83981" name="Picture 13" descr="конус из песк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4846637"/>
            <a:ext cx="2681288" cy="2011363"/>
          </a:xfrm>
          <a:noFill/>
          <a:ln/>
        </p:spPr>
      </p:pic>
      <p:pic>
        <p:nvPicPr>
          <p:cNvPr id="83986" name="Picture 18" descr="конус в военном деле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56325" y="4365625"/>
            <a:ext cx="2778125" cy="1963738"/>
          </a:xfrm>
          <a:noFill/>
          <a:ln/>
        </p:spPr>
      </p:pic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684213" y="4076700"/>
            <a:ext cx="38100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SzPct val="85000"/>
              <a:buFontTx/>
              <a:buBlip>
                <a:blip r:embed="rId5"/>
              </a:buBlip>
            </a:pPr>
            <a:endParaRPr lang="ru-RU"/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4427538" y="3933825"/>
            <a:ext cx="38100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SzPct val="85000"/>
              <a:buFontTx/>
              <a:buBlip>
                <a:blip r:embed="rId5"/>
              </a:buBlip>
            </a:pPr>
            <a:endParaRPr lang="ru-RU"/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4643438" y="4076700"/>
            <a:ext cx="38100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SzPct val="85000"/>
              <a:buFontTx/>
              <a:buBlip>
                <a:blip r:embed="rId5"/>
              </a:buBlip>
            </a:pPr>
            <a:endParaRPr lang="ru-RU"/>
          </a:p>
        </p:txBody>
      </p:sp>
      <p:pic>
        <p:nvPicPr>
          <p:cNvPr id="83987" name="Picture 19" descr="носовой конус корабл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288" y="2133600"/>
            <a:ext cx="14573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9" name="Picture 21" descr="ракета конус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775" y="2060575"/>
            <a:ext cx="13716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90" name="Picture 22" descr="пром конус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2996952"/>
            <a:ext cx="2449512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92" name="Picture 24" descr="конус на склад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113" y="4365625"/>
            <a:ext cx="2913062" cy="2184400"/>
          </a:xfrm>
          <a:prstGeom prst="rect">
            <a:avLst/>
          </a:prstGeom>
          <a:noFill/>
        </p:spPr>
      </p:pic>
      <p:pic>
        <p:nvPicPr>
          <p:cNvPr id="83994" name="Picture 26" descr="сигнальный конус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1772816"/>
            <a:ext cx="2339975" cy="111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Con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6238" y="2438400"/>
            <a:ext cx="2239962" cy="2667000"/>
          </a:xfrm>
          <a:prstGeom prst="rect">
            <a:avLst/>
          </a:prstGeom>
          <a:noFill/>
        </p:spPr>
      </p:pic>
      <p:sp>
        <p:nvSpPr>
          <p:cNvPr id="10242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КОНУС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33400" y="2209800"/>
            <a:ext cx="48006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/>
              <a:t>КОНУС </a:t>
            </a:r>
            <a:endParaRPr lang="en-US" sz="3600"/>
          </a:p>
          <a:p>
            <a:pPr algn="ctr"/>
            <a:r>
              <a:rPr lang="ru-RU" sz="3600"/>
              <a:t>в переводе с древнегреческого «сосновая шишка»</a:t>
            </a:r>
          </a:p>
        </p:txBody>
      </p:sp>
      <p:pic>
        <p:nvPicPr>
          <p:cNvPr id="10245" name="Picture 5" descr="Ши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124200"/>
            <a:ext cx="1398588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ru-RU" sz="4000" b="1"/>
              <a:t>Нахождение конуса в природе</a:t>
            </a: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1187624" y="764704"/>
            <a:ext cx="7427739" cy="965671"/>
          </a:xfrm>
        </p:spPr>
        <p:txBody>
          <a:bodyPr/>
          <a:lstStyle/>
          <a:p>
            <a:pPr algn="ctr">
              <a:buNone/>
            </a:pPr>
            <a:r>
              <a:rPr lang="ru-RU" sz="1800" dirty="0"/>
              <a:t>В природе мы часто встречаем конус. Например, в песчаной пустыне Сахаре, где сами холмы представляют собой конус.</a:t>
            </a:r>
          </a:p>
          <a:p>
            <a:endParaRPr lang="ru-RU" sz="1800" dirty="0"/>
          </a:p>
        </p:txBody>
      </p:sp>
      <p:pic>
        <p:nvPicPr>
          <p:cNvPr id="7173" name="Picture 5" descr="TENTRO~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12777"/>
            <a:ext cx="9144000" cy="544522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endParaRPr lang="ru-RU"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>
              <a:defRPr/>
            </a:pPr>
            <a:endParaRPr lang="ru-RU">
              <a:latin typeface="+mn-lt"/>
              <a:ea typeface="+mn-ea"/>
              <a:cs typeface="+mn-cs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>
              <a:defRPr/>
            </a:pPr>
            <a:endParaRPr lang="ru-RU"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Documents and Settings\К!тЯ\Мои документы\Мои рисунки\картиноссы\не я\3D Animation\bluexm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50" y="0"/>
            <a:ext cx="109728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К!тЯ\Мои документы\Мои рисунки\картиноссы\Мои рисунки\Картинки\Природа\vesna-perfect_wor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8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27 из 6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848871" cy="60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endParaRPr lang="ru-RU" dirty="0"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43608" y="1"/>
            <a:ext cx="7892678" cy="148478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«</a:t>
            </a:r>
            <a:r>
              <a:rPr lang="ru-RU" sz="2000" i="1" dirty="0">
                <a:solidFill>
                  <a:srgbClr val="002060"/>
                </a:solidFill>
              </a:rPr>
              <a:t>Конусами</a:t>
            </a:r>
            <a:r>
              <a:rPr lang="ru-RU" sz="2000" dirty="0">
                <a:solidFill>
                  <a:srgbClr val="002060"/>
                </a:solidFill>
              </a:rPr>
              <a:t>» называется семейство морских моллюсков. Конусов свыше 500 видов. Живут в тропиках и субтропиках, являются хищниками, имеют ядовитую железу. Укус конусов очень болезнен. Известны смертельные случаи. Раковины используются как украшения, сувениры.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endParaRPr lang="ru-RU"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defRPr/>
            </a:pPr>
            <a:endParaRPr lang="ru-RU">
              <a:latin typeface="+mn-lt"/>
              <a:ea typeface="+mn-ea"/>
              <a:cs typeface="+mn-cs"/>
            </a:endParaRPr>
          </a:p>
        </p:txBody>
      </p:sp>
      <p:pic>
        <p:nvPicPr>
          <p:cNvPr id="29698" name="Picture 2" descr="C:\Documents and Settings\К!тЯ\Мои документы\Мои рисунки\картиноссы\Мои рисунки\РАЗНОЕ\DV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96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/>
              <a:t>А так же в космическом </a:t>
            </a:r>
            <a:r>
              <a:rPr lang="ru-RU" sz="4000" dirty="0" smtClean="0"/>
              <a:t>пространстве…</a:t>
            </a:r>
            <a:endParaRPr lang="ru-RU" sz="4000" dirty="0"/>
          </a:p>
        </p:txBody>
      </p:sp>
      <p:pic>
        <p:nvPicPr>
          <p:cNvPr id="9220" name="Picture 4" descr="70607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428750"/>
            <a:ext cx="8640959" cy="524061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9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91</Words>
  <Application>Microsoft Office PowerPoint</Application>
  <PresentationFormat>Экран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КОНУСЫ ВОКРУГ НАС</vt:lpstr>
      <vt:lpstr>КОНУС</vt:lpstr>
      <vt:lpstr>Нахождение конуса в природе </vt:lpstr>
      <vt:lpstr>Слайд 4</vt:lpstr>
      <vt:lpstr>Слайд 5</vt:lpstr>
      <vt:lpstr>Слайд 6</vt:lpstr>
      <vt:lpstr>Слайд 7</vt:lpstr>
      <vt:lpstr>Слайд 8</vt:lpstr>
      <vt:lpstr>А так же в космическом пространстве…</vt:lpstr>
      <vt:lpstr>Слайд 10</vt:lpstr>
      <vt:lpstr>Слайд 11</vt:lpstr>
      <vt:lpstr>Нас окружает множество предметов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КОНУС</dc:title>
  <dc:creator>Пользователь</dc:creator>
  <cp:lastModifiedBy>Пользователь</cp:lastModifiedBy>
  <cp:revision>2</cp:revision>
  <dcterms:created xsi:type="dcterms:W3CDTF">2013-04-13T19:21:18Z</dcterms:created>
  <dcterms:modified xsi:type="dcterms:W3CDTF">2013-04-13T20:13:31Z</dcterms:modified>
</cp:coreProperties>
</file>