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6" r:id="rId14"/>
    <p:sldId id="277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4FCEE9B-84A3-447E-8323-7645E2B98BB1}">
          <p14:sldIdLst>
            <p14:sldId id="256"/>
          </p14:sldIdLst>
        </p14:section>
        <p14:section name="Раздел без заголовка" id="{70255491-C5D5-4D89-8FB6-C65D20E8787D}">
          <p14:sldIdLst>
            <p14:sldId id="257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6"/>
            <p14:sldId id="277"/>
            <p14:sldId id="272"/>
            <p14:sldId id="273"/>
            <p14:sldId id="27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4935B-8FD5-46BE-9A9F-DD6C7A1E150F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305DC-CD2A-4EA7-802D-3FD826385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7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9370A3-9762-4985-BDDF-A752A8E10B2C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57BCB-BC0C-4D1A-B72B-047F58F20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328592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</a:rPr>
              <a:t>Итоговый урок</a:t>
            </a:r>
            <a:br>
              <a:rPr lang="ru-RU" sz="6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</a:rPr>
              <a:t>по теме</a:t>
            </a:r>
            <a:br>
              <a:rPr lang="ru-RU" sz="6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6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4600" dirty="0" smtClean="0">
                <a:solidFill>
                  <a:schemeClr val="tx2">
                    <a:lumMod val="75000"/>
                  </a:schemeClr>
                </a:solidFill>
              </a:rPr>
              <a:t>«Четырехугольники»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6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41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Найдите меньшую диагональ ромба, сторона которого равна 49, а острый угол равен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.</a:t>
                </a:r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643" t="-2222" r="-1561" b="-9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Ответ: 49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843088"/>
            <a:ext cx="6342063" cy="317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356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16824" cy="1368152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00000"/>
                </a:solidFill>
              </a:rPr>
              <a:t>В параллелограмме </a:t>
            </a:r>
            <a:r>
              <a:rPr lang="en-US" sz="2400" dirty="0" smtClean="0">
                <a:solidFill>
                  <a:srgbClr val="C00000"/>
                </a:solidFill>
              </a:rPr>
              <a:t>ABCD</a:t>
            </a:r>
            <a:r>
              <a:rPr lang="ru-RU" sz="2400" dirty="0" smtClean="0">
                <a:solidFill>
                  <a:srgbClr val="C00000"/>
                </a:solidFill>
              </a:rPr>
              <a:t> диагональ АС является биссектрисой угла А. Найдите сторону ВС, если периметр </a:t>
            </a:r>
            <a:r>
              <a:rPr lang="en-US" sz="2400" dirty="0" smtClean="0">
                <a:solidFill>
                  <a:srgbClr val="C00000"/>
                </a:solidFill>
              </a:rPr>
              <a:t>ABCD</a:t>
            </a:r>
            <a:r>
              <a:rPr lang="ru-RU" sz="2400" dirty="0" smtClean="0">
                <a:solidFill>
                  <a:srgbClr val="C00000"/>
                </a:solidFill>
              </a:rPr>
              <a:t> равен 32.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Ответ: 8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2371725"/>
            <a:ext cx="6310313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В прямоугольной трапеции сумма двух углов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𝟐𝟏𝟓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. Найдите наименьший угол этой трапеции.</a:t>
                </a:r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643" t="-2222" r="-1561" b="-9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/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55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316163"/>
            <a:ext cx="6265863" cy="223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44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16824" cy="136815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00000"/>
                </a:solidFill>
              </a:rPr>
              <a:t>Сторона ромба равна его диагонали. Найдите больший угол ромба.</a:t>
            </a:r>
            <a:br>
              <a:rPr lang="ru-RU" sz="2400" dirty="0" smtClean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/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120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2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279" y="2276872"/>
            <a:ext cx="6396037" cy="193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563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 fontScale="90000"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В прямоугольнике угол между диагоналями равен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𝟔𝟖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. Найдите угол между диагональю и большей стороной прямоугольника.</a:t>
                </a:r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397" r="-1315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/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34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2420938"/>
            <a:ext cx="6503987" cy="202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53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16824" cy="136815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00000"/>
                </a:solidFill>
              </a:rPr>
              <a:t>Найдите меньший угол равнобедренной трапеции, если два ее угла относятся как 1 : 2.</a:t>
            </a: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/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60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2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449513"/>
            <a:ext cx="6457950" cy="2059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95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Сумма двух углов равнобедренной трапеции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𝟑𝟏𝟔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. Найдите меньший угол трапеции.</a:t>
                </a:r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643" t="-2222" r="-1561" b="-9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/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22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2443163"/>
            <a:ext cx="6640513" cy="197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394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16824" cy="136815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00000"/>
                </a:solidFill>
              </a:rPr>
              <a:t>Углы выпуклого четырехугольника относятся как 2 : 7 : 8 : 13. Найдите меньший угол.</a:t>
            </a: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/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24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2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88" y="2193925"/>
            <a:ext cx="6319837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391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16824" cy="1368152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00000"/>
                </a:solidFill>
              </a:rPr>
              <a:t>В прямоугольнике диагональ делит угол в отношении 1 : 2, меньшая его сторона равна 33. Найдите диагональ данного прямоугольника.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Ответ:66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2246313"/>
            <a:ext cx="637540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32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 fontScale="90000"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Разность углов, прилежащих к одной стороне параллелограмма,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𝟒𝟎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. Найдите меньший угол параллелограмма</a:t>
                </a:r>
                <a:r>
                  <a:rPr lang="ru-RU" sz="2400" dirty="0" smtClean="0">
                    <a:solidFill>
                      <a:schemeClr val="tx1"/>
                    </a:solidFill>
                  </a:rPr>
                  <a:t>.</a:t>
                </a:r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397" r="-1315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/>
              </a:bodyPr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70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279650"/>
            <a:ext cx="6297613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25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16824" cy="136815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00000"/>
                </a:solidFill>
              </a:rPr>
              <a:t>Один из углов параллелограмма в два раза больше другого. Найдите меньший угол.</a:t>
            </a: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/>
              </a:bodyPr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60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2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2165350"/>
            <a:ext cx="5973763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00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Сумма двух углов равнобедренной трапеции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𝟏𝟒𝟎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 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. Найдите больший угол трапеции.</a:t>
                </a:r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643" t="-2222" r="-1561" b="-9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/>
              </a:bodyPr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110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2365375"/>
            <a:ext cx="6332537" cy="213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371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 fontScale="90000"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Чему равен больший угол равнобедренной трапеции, если известно, что разность противолежащих углов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𝟖𝟒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?</a:t>
                </a:r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397" r="-1315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/>
              </a:bodyPr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132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411413"/>
            <a:ext cx="62769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43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Сумма трех углов выпуклого четырехугольника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𝟐𝟖𝟐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. Найдите четвертый угол.</a:t>
                </a:r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643" t="-2222" r="-1561" b="-9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/>
              </a:bodyPr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78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2000250"/>
            <a:ext cx="5946775" cy="286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274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Один из углов параллелограмма 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𝟒𝟔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 больше другого. Найдите больший из углов.</a:t>
                </a:r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643" t="-2222" r="-1561" b="-9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/>
              </a:bodyPr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67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206625"/>
            <a:ext cx="6457950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8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</p:spPr>
            <p:txBody>
              <a:bodyPr>
                <a:normAutofit fontScale="90000"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C00000"/>
                    </a:solidFill>
                  </a:rPr>
                  <a:t>Диагональ параллелограмма образует с двумя его сторонами углы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𝟐𝟑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  <m:r>
                      <a:rPr lang="ru-RU" sz="2400" b="1" i="1" smtClean="0">
                        <a:solidFill>
                          <a:srgbClr val="C00000"/>
                        </a:solidFill>
                        <a:latin typeface="Cambria Math"/>
                      </a:rPr>
                      <m:t> и </m:t>
                    </m:r>
                    <m:sSup>
                      <m:sSupPr>
                        <m:ctrlPr>
                          <a:rPr lang="en-US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𝟒𝟗</m:t>
                        </m:r>
                      </m:e>
                      <m:sup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rgbClr val="C00000"/>
                    </a:solidFill>
                  </a:rPr>
                  <a:t>. Найдите больший угол параллелограмма.</a:t>
                </a:r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55576" y="764704"/>
                <a:ext cx="7416824" cy="1368152"/>
              </a:xfrm>
              <a:blipFill rotWithShape="1">
                <a:blip r:embed="rId2"/>
                <a:stretch>
                  <a:fillRect l="-1397" r="-1315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/>
              </a:bodyPr>
              <a:lstStyle/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108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о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Объект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1">
                <a:blip r:embed="rId3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2433638"/>
            <a:ext cx="6591300" cy="221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857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416824" cy="1368152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00000"/>
                </a:solidFill>
              </a:rPr>
              <a:t>Периметр параллелограмма равен 82. Одна сторона параллелограмма на 29 больше другой. Найдите меньшую сторону параллелограмма.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Ответ: 6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438" y="2116138"/>
            <a:ext cx="6459537" cy="2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623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332</TotalTime>
  <Words>407</Words>
  <Application>Microsoft Office PowerPoint</Application>
  <PresentationFormat>Экран (4:3)</PresentationFormat>
  <Paragraphs>137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Итоговый урок по теме  «Четырехугольники» </vt:lpstr>
      <vt:lpstr>Разность углов, прилежащих к одной стороне параллелограмма, равна 〖40〗^о. Найдите меньший угол параллелограмма.</vt:lpstr>
      <vt:lpstr>Один из углов параллелограмма в два раза больше другого. Найдите меньший угол.</vt:lpstr>
      <vt:lpstr>Сумма двух углов равнобедренной трапеции равна 〖140〗^(о ). Найдите больший угол трапеции.</vt:lpstr>
      <vt:lpstr>Чему равен больший угол равнобедренной трапеции, если известно, что разность противолежащих углов равна 〖84〗^о?</vt:lpstr>
      <vt:lpstr>Сумма трех углов выпуклого четырехугольника равна 〖282〗^о. Найдите четвертый угол.</vt:lpstr>
      <vt:lpstr>Один из углов параллелограмма на 〖46〗^о больше другого. Найдите больший из углов.</vt:lpstr>
      <vt:lpstr>Диагональ параллелограмма образует с двумя его сторонами углы 〖23〗^о  и 〖49〗^о. Найдите больший угол параллелограмма.</vt:lpstr>
      <vt:lpstr>Периметр параллелограмма равен 82. Одна сторона параллелограмма на 29 больше другой. Найдите меньшую сторону параллелограмма.</vt:lpstr>
      <vt:lpstr>Найдите меньшую диагональ ромба, сторона которого равна 49, а острый угол равен 〖60〗^о.</vt:lpstr>
      <vt:lpstr>В параллелограмме ABCD диагональ АС является биссектрисой угла А. Найдите сторону ВС, если периметр ABCD равен 32.</vt:lpstr>
      <vt:lpstr>В прямоугольной трапеции сумма двух углов равна 〖215〗^о. Найдите наименьший угол этой трапеции.</vt:lpstr>
      <vt:lpstr>Сторона ромба равна его диагонали. Найдите больший угол ромба. </vt:lpstr>
      <vt:lpstr>В прямоугольнике угол между диагоналями равен 〖68〗^о. Найдите угол между диагональю и большей стороной прямоугольника.</vt:lpstr>
      <vt:lpstr>Найдите меньший угол равнобедренной трапеции, если два ее угла относятся как 1 : 2.</vt:lpstr>
      <vt:lpstr>Сумма двух углов равнобедренной трапеции равна 〖316〗^о. Найдите меньший угол трапеции.</vt:lpstr>
      <vt:lpstr>Углы выпуклого четырехугольника относятся как 2 : 7 : 8 : 13. Найдите меньший угол.</vt:lpstr>
      <vt:lpstr>В прямоугольнике диагональ делит угол в отношении 1 : 2, меньшая его сторона равна 33. Найдите диагональ данного прямоугольника.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урок по теме Четырехугольники</dc:title>
  <dc:creator>Master</dc:creator>
  <cp:lastModifiedBy>Master</cp:lastModifiedBy>
  <cp:revision>35</cp:revision>
  <dcterms:created xsi:type="dcterms:W3CDTF">2013-10-23T13:44:41Z</dcterms:created>
  <dcterms:modified xsi:type="dcterms:W3CDTF">2013-10-25T16:40:30Z</dcterms:modified>
</cp:coreProperties>
</file>