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8EC3-7CD1-408F-BD29-A7084B58B1EC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55CA-D690-4353-9587-D45E01977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Свойства параллельных прямых.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Решение задач.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57158" y="1142984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282" y="1928802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28596" y="1000108"/>
            <a:ext cx="1928826" cy="12144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720" y="7143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14287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4286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15001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142984"/>
            <a:ext cx="476250" cy="409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0709"/>
            <a:ext cx="3071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857232"/>
            <a:ext cx="1504950" cy="40957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4929190" y="2857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Задача 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1285860"/>
            <a:ext cx="1657350" cy="40957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857224" y="307181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Задача 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714752"/>
            <a:ext cx="1504950" cy="409575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4786314" y="3429000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857752" y="4643446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343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16" y="500063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4822033" y="3464719"/>
            <a:ext cx="2643206" cy="14287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57884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29388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143380"/>
            <a:ext cx="1438275" cy="40957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714884"/>
            <a:ext cx="21526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1" grpId="0"/>
      <p:bldP spid="25" grpId="0"/>
      <p:bldP spid="26" grpId="0"/>
      <p:bldP spid="27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60" y="285728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Задача 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42976" y="1000108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142976" y="1714488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214414" y="2571744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8662" y="5714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128586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357290" y="1643050"/>
            <a:ext cx="1785950" cy="13573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85918" y="292893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</a:t>
            </a:r>
            <a:endParaRPr lang="ru-RU" sz="24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714488"/>
            <a:ext cx="657225" cy="409575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143116"/>
            <a:ext cx="657225" cy="409575"/>
          </a:xfrm>
          <a:prstGeom prst="rect">
            <a:avLst/>
          </a:prstGeom>
          <a:noFill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928670"/>
            <a:ext cx="1504950" cy="4095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1571612"/>
            <a:ext cx="4457700" cy="409575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1285852" y="3857628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Задача </a:t>
            </a: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5357818" y="3643314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57818" y="4572008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643570" y="3500438"/>
            <a:ext cx="1785950" cy="13573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9322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357950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321468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66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00760" y="47863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500570"/>
            <a:ext cx="1504950" cy="409575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929198"/>
            <a:ext cx="3295650" cy="409575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715016"/>
            <a:ext cx="21526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2" grpId="0"/>
      <p:bldP spid="23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60" y="357166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Задача </a:t>
            </a:r>
            <a:r>
              <a:rPr lang="en-US" sz="2400" b="1" dirty="0" smtClean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214414" y="1214422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071538" y="2500306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43108" y="207167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964389"/>
            <a:ext cx="2571768" cy="19288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14546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71736" y="7857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71802" y="7857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12144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285852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7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57356" y="250030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7857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207167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57290" y="300037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928670"/>
            <a:ext cx="1504950" cy="409575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357298"/>
            <a:ext cx="2390775" cy="4095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785926"/>
            <a:ext cx="4133850" cy="409575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1071538" y="3857628"/>
            <a:ext cx="1345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Задача </a:t>
            </a: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" cy="409575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" cy="40957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929198"/>
            <a:ext cx="3600450" cy="409575"/>
          </a:xfrm>
          <a:prstGeom prst="rect">
            <a:avLst/>
          </a:prstGeom>
          <a:noFill/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6072198" y="3357562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857752" y="4857760"/>
            <a:ext cx="264320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6072198" y="3357562"/>
            <a:ext cx="714380" cy="71438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4857752" y="4071942"/>
            <a:ext cx="1928826" cy="7858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884" y="285749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8143900" y="285749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715140" y="364331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714876" y="485776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215206" y="48577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 </a:t>
            </a:r>
            <a:endParaRPr lang="ru-RU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286512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643570" y="442913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286512" y="37861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357694"/>
            <a:ext cx="1971675" cy="4095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7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61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Свойства параллельных прямых.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параллельных прямых.</dc:title>
  <dc:creator>VON</dc:creator>
  <cp:lastModifiedBy>VON</cp:lastModifiedBy>
  <cp:revision>6</cp:revision>
  <dcterms:created xsi:type="dcterms:W3CDTF">2014-02-06T14:59:10Z</dcterms:created>
  <dcterms:modified xsi:type="dcterms:W3CDTF">2014-02-06T16:07:23Z</dcterms:modified>
</cp:coreProperties>
</file>