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7AE9E-DA27-40F6-AAB4-96D87300E8EC}" type="doc">
      <dgm:prSet loTypeId="urn:microsoft.com/office/officeart/2005/8/layout/cycle2" loCatId="cycle" qsTypeId="urn:microsoft.com/office/officeart/2005/8/quickstyle/simple1" qsCatId="simple" csTypeId="urn:microsoft.com/office/officeart/2005/8/colors/accent1_2" csCatId="accent1" phldr="0"/>
      <dgm:spPr/>
      <dgm:t>
        <a:bodyPr/>
        <a:lstStyle/>
        <a:p>
          <a:endParaRPr lang="ru-RU"/>
        </a:p>
      </dgm:t>
    </dgm:pt>
    <dgm:pt modelId="{16C829ED-B09A-4A8E-8B01-DE0FA1B9F37A}">
      <dgm:prSet phldrT="[Текст]" phldr="1"/>
      <dgm:spPr/>
      <dgm:t>
        <a:bodyPr/>
        <a:lstStyle/>
        <a:p>
          <a:endParaRPr lang="ru-RU"/>
        </a:p>
      </dgm:t>
    </dgm:pt>
    <dgm:pt modelId="{63BD0FDF-5DDB-48FB-85F9-D31E22C60931}" type="parTrans" cxnId="{0ADC85DD-6704-4E29-BAF5-8C127F79BA8C}">
      <dgm:prSet/>
      <dgm:spPr/>
      <dgm:t>
        <a:bodyPr/>
        <a:lstStyle/>
        <a:p>
          <a:endParaRPr lang="ru-RU"/>
        </a:p>
      </dgm:t>
    </dgm:pt>
    <dgm:pt modelId="{7EDE9C01-0886-4801-B193-8EBD1CADBAB2}" type="sibTrans" cxnId="{0ADC85DD-6704-4E29-BAF5-8C127F79BA8C}">
      <dgm:prSet/>
      <dgm:spPr/>
      <dgm:t>
        <a:bodyPr/>
        <a:lstStyle/>
        <a:p>
          <a:endParaRPr lang="ru-RU"/>
        </a:p>
      </dgm:t>
    </dgm:pt>
    <dgm:pt modelId="{F2048A3C-F3A5-45AC-B2F3-34BBBBB66E87}">
      <dgm:prSet phldrT="[Текст]" phldr="1"/>
      <dgm:spPr/>
      <dgm:t>
        <a:bodyPr/>
        <a:lstStyle/>
        <a:p>
          <a:endParaRPr lang="ru-RU"/>
        </a:p>
      </dgm:t>
    </dgm:pt>
    <dgm:pt modelId="{43BB84D0-B437-40FA-B2C0-BC97926A1FCA}" type="parTrans" cxnId="{ADDF452A-993B-412F-9E97-DF3A554D30E5}">
      <dgm:prSet/>
      <dgm:spPr/>
      <dgm:t>
        <a:bodyPr/>
        <a:lstStyle/>
        <a:p>
          <a:endParaRPr lang="ru-RU"/>
        </a:p>
      </dgm:t>
    </dgm:pt>
    <dgm:pt modelId="{DDA9F76D-028A-4D52-92C2-1300B644857A}" type="sibTrans" cxnId="{ADDF452A-993B-412F-9E97-DF3A554D30E5}">
      <dgm:prSet/>
      <dgm:spPr/>
      <dgm:t>
        <a:bodyPr/>
        <a:lstStyle/>
        <a:p>
          <a:endParaRPr lang="ru-RU"/>
        </a:p>
      </dgm:t>
    </dgm:pt>
    <dgm:pt modelId="{A18950BC-F891-42A1-9AA4-4BE6BB8D23BF}">
      <dgm:prSet phldrT="[Текст]" phldr="1"/>
      <dgm:spPr/>
      <dgm:t>
        <a:bodyPr/>
        <a:lstStyle/>
        <a:p>
          <a:endParaRPr lang="ru-RU"/>
        </a:p>
      </dgm:t>
    </dgm:pt>
    <dgm:pt modelId="{4E1D7CD6-A09C-4888-9C72-C224BE654E4F}" type="parTrans" cxnId="{F4A92E3C-493F-4666-95C6-22CC041A1F82}">
      <dgm:prSet/>
      <dgm:spPr/>
      <dgm:t>
        <a:bodyPr/>
        <a:lstStyle/>
        <a:p>
          <a:endParaRPr lang="ru-RU"/>
        </a:p>
      </dgm:t>
    </dgm:pt>
    <dgm:pt modelId="{0F36313C-C71C-4486-AF44-B9A743043883}" type="sibTrans" cxnId="{F4A92E3C-493F-4666-95C6-22CC041A1F82}">
      <dgm:prSet/>
      <dgm:spPr/>
      <dgm:t>
        <a:bodyPr/>
        <a:lstStyle/>
        <a:p>
          <a:endParaRPr lang="ru-RU"/>
        </a:p>
      </dgm:t>
    </dgm:pt>
    <dgm:pt modelId="{B29AF700-3EA2-4857-9A1B-245886180E18}">
      <dgm:prSet phldrT="[Текст]" phldr="1"/>
      <dgm:spPr/>
      <dgm:t>
        <a:bodyPr/>
        <a:lstStyle/>
        <a:p>
          <a:endParaRPr lang="ru-RU"/>
        </a:p>
      </dgm:t>
    </dgm:pt>
    <dgm:pt modelId="{60C47806-FF25-4AFF-94E0-12A7F4056193}" type="parTrans" cxnId="{BC1A824E-CED8-4A9E-9EDF-6DE8D292A610}">
      <dgm:prSet/>
      <dgm:spPr/>
      <dgm:t>
        <a:bodyPr/>
        <a:lstStyle/>
        <a:p>
          <a:endParaRPr lang="ru-RU"/>
        </a:p>
      </dgm:t>
    </dgm:pt>
    <dgm:pt modelId="{7E5142A1-AE7B-4415-88BB-0173D7023DFE}" type="sibTrans" cxnId="{BC1A824E-CED8-4A9E-9EDF-6DE8D292A610}">
      <dgm:prSet/>
      <dgm:spPr/>
      <dgm:t>
        <a:bodyPr/>
        <a:lstStyle/>
        <a:p>
          <a:endParaRPr lang="ru-RU"/>
        </a:p>
      </dgm:t>
    </dgm:pt>
    <dgm:pt modelId="{16EEA3D3-EA67-43FE-9A74-7C020B7B7D71}">
      <dgm:prSet phldrT="[Текст]" phldr="1"/>
      <dgm:spPr/>
      <dgm:t>
        <a:bodyPr/>
        <a:lstStyle/>
        <a:p>
          <a:endParaRPr lang="ru-RU"/>
        </a:p>
      </dgm:t>
    </dgm:pt>
    <dgm:pt modelId="{4C56B9DF-B369-4B92-ABBD-910055EB4219}" type="parTrans" cxnId="{D4FBE5CE-5A0C-4090-9C10-D92D28506C8D}">
      <dgm:prSet/>
      <dgm:spPr/>
      <dgm:t>
        <a:bodyPr/>
        <a:lstStyle/>
        <a:p>
          <a:endParaRPr lang="ru-RU"/>
        </a:p>
      </dgm:t>
    </dgm:pt>
    <dgm:pt modelId="{79540FF0-FC5E-46BD-88DB-2A5A7370DB55}" type="sibTrans" cxnId="{D4FBE5CE-5A0C-4090-9C10-D92D28506C8D}">
      <dgm:prSet/>
      <dgm:spPr/>
      <dgm:t>
        <a:bodyPr/>
        <a:lstStyle/>
        <a:p>
          <a:endParaRPr lang="ru-RU"/>
        </a:p>
      </dgm:t>
    </dgm:pt>
    <dgm:pt modelId="{20BF4AB4-214B-4815-828D-D615554D28F7}" type="pres">
      <dgm:prSet presAssocID="{8557AE9E-DA27-40F6-AAB4-96D87300E8EC}" presName="cycle" presStyleCnt="0">
        <dgm:presLayoutVars>
          <dgm:dir/>
          <dgm:resizeHandles val="exact"/>
        </dgm:presLayoutVars>
      </dgm:prSet>
      <dgm:spPr/>
      <dgm:t>
        <a:bodyPr/>
        <a:lstStyle/>
        <a:p>
          <a:endParaRPr lang="ru-RU"/>
        </a:p>
      </dgm:t>
    </dgm:pt>
    <dgm:pt modelId="{BF3473AC-2196-4966-BC1E-29ECEC074BDB}" type="pres">
      <dgm:prSet presAssocID="{16C829ED-B09A-4A8E-8B01-DE0FA1B9F37A}" presName="node" presStyleLbl="node1" presStyleIdx="0" presStyleCnt="5">
        <dgm:presLayoutVars>
          <dgm:bulletEnabled val="1"/>
        </dgm:presLayoutVars>
      </dgm:prSet>
      <dgm:spPr/>
      <dgm:t>
        <a:bodyPr/>
        <a:lstStyle/>
        <a:p>
          <a:endParaRPr lang="ru-RU"/>
        </a:p>
      </dgm:t>
    </dgm:pt>
    <dgm:pt modelId="{BD658437-2F58-4323-A7CB-B31F780A5FD1}" type="pres">
      <dgm:prSet presAssocID="{7EDE9C01-0886-4801-B193-8EBD1CADBAB2}" presName="sibTrans" presStyleLbl="sibTrans2D1" presStyleIdx="0" presStyleCnt="5"/>
      <dgm:spPr/>
      <dgm:t>
        <a:bodyPr/>
        <a:lstStyle/>
        <a:p>
          <a:endParaRPr lang="ru-RU"/>
        </a:p>
      </dgm:t>
    </dgm:pt>
    <dgm:pt modelId="{32E98275-2560-459E-8BB2-04A2456B47A8}" type="pres">
      <dgm:prSet presAssocID="{7EDE9C01-0886-4801-B193-8EBD1CADBAB2}" presName="connectorText" presStyleLbl="sibTrans2D1" presStyleIdx="0" presStyleCnt="5"/>
      <dgm:spPr/>
      <dgm:t>
        <a:bodyPr/>
        <a:lstStyle/>
        <a:p>
          <a:endParaRPr lang="ru-RU"/>
        </a:p>
      </dgm:t>
    </dgm:pt>
    <dgm:pt modelId="{A751F8CF-1B53-4F3B-A11D-310D8C2934D9}" type="pres">
      <dgm:prSet presAssocID="{F2048A3C-F3A5-45AC-B2F3-34BBBBB66E87}" presName="node" presStyleLbl="node1" presStyleIdx="1" presStyleCnt="5">
        <dgm:presLayoutVars>
          <dgm:bulletEnabled val="1"/>
        </dgm:presLayoutVars>
      </dgm:prSet>
      <dgm:spPr/>
      <dgm:t>
        <a:bodyPr/>
        <a:lstStyle/>
        <a:p>
          <a:endParaRPr lang="ru-RU"/>
        </a:p>
      </dgm:t>
    </dgm:pt>
    <dgm:pt modelId="{53E20254-CACE-4B7D-9F3D-659E9E7D684A}" type="pres">
      <dgm:prSet presAssocID="{DDA9F76D-028A-4D52-92C2-1300B644857A}" presName="sibTrans" presStyleLbl="sibTrans2D1" presStyleIdx="1" presStyleCnt="5"/>
      <dgm:spPr/>
      <dgm:t>
        <a:bodyPr/>
        <a:lstStyle/>
        <a:p>
          <a:endParaRPr lang="ru-RU"/>
        </a:p>
      </dgm:t>
    </dgm:pt>
    <dgm:pt modelId="{5F6042DA-AB0C-4CAF-9F0A-9A89EDDEAA82}" type="pres">
      <dgm:prSet presAssocID="{DDA9F76D-028A-4D52-92C2-1300B644857A}" presName="connectorText" presStyleLbl="sibTrans2D1" presStyleIdx="1" presStyleCnt="5"/>
      <dgm:spPr/>
      <dgm:t>
        <a:bodyPr/>
        <a:lstStyle/>
        <a:p>
          <a:endParaRPr lang="ru-RU"/>
        </a:p>
      </dgm:t>
    </dgm:pt>
    <dgm:pt modelId="{E27D99DB-A8D0-40C0-82E1-6707C74BE648}" type="pres">
      <dgm:prSet presAssocID="{A18950BC-F891-42A1-9AA4-4BE6BB8D23BF}" presName="node" presStyleLbl="node1" presStyleIdx="2" presStyleCnt="5">
        <dgm:presLayoutVars>
          <dgm:bulletEnabled val="1"/>
        </dgm:presLayoutVars>
      </dgm:prSet>
      <dgm:spPr/>
      <dgm:t>
        <a:bodyPr/>
        <a:lstStyle/>
        <a:p>
          <a:endParaRPr lang="ru-RU"/>
        </a:p>
      </dgm:t>
    </dgm:pt>
    <dgm:pt modelId="{F870CC28-D1F2-4FF4-9615-5BD7C2440B3A}" type="pres">
      <dgm:prSet presAssocID="{0F36313C-C71C-4486-AF44-B9A743043883}" presName="sibTrans" presStyleLbl="sibTrans2D1" presStyleIdx="2" presStyleCnt="5"/>
      <dgm:spPr/>
      <dgm:t>
        <a:bodyPr/>
        <a:lstStyle/>
        <a:p>
          <a:endParaRPr lang="ru-RU"/>
        </a:p>
      </dgm:t>
    </dgm:pt>
    <dgm:pt modelId="{08D73866-317E-4355-99C9-B6461BF295A2}" type="pres">
      <dgm:prSet presAssocID="{0F36313C-C71C-4486-AF44-B9A743043883}" presName="connectorText" presStyleLbl="sibTrans2D1" presStyleIdx="2" presStyleCnt="5"/>
      <dgm:spPr/>
      <dgm:t>
        <a:bodyPr/>
        <a:lstStyle/>
        <a:p>
          <a:endParaRPr lang="ru-RU"/>
        </a:p>
      </dgm:t>
    </dgm:pt>
    <dgm:pt modelId="{4CF8A9A8-3244-4F8D-AE37-590366D13277}" type="pres">
      <dgm:prSet presAssocID="{B29AF700-3EA2-4857-9A1B-245886180E18}" presName="node" presStyleLbl="node1" presStyleIdx="3" presStyleCnt="5">
        <dgm:presLayoutVars>
          <dgm:bulletEnabled val="1"/>
        </dgm:presLayoutVars>
      </dgm:prSet>
      <dgm:spPr/>
      <dgm:t>
        <a:bodyPr/>
        <a:lstStyle/>
        <a:p>
          <a:endParaRPr lang="ru-RU"/>
        </a:p>
      </dgm:t>
    </dgm:pt>
    <dgm:pt modelId="{9D470670-DCB6-4780-8747-39F8ACD03EED}" type="pres">
      <dgm:prSet presAssocID="{7E5142A1-AE7B-4415-88BB-0173D7023DFE}" presName="sibTrans" presStyleLbl="sibTrans2D1" presStyleIdx="3" presStyleCnt="5"/>
      <dgm:spPr/>
      <dgm:t>
        <a:bodyPr/>
        <a:lstStyle/>
        <a:p>
          <a:endParaRPr lang="ru-RU"/>
        </a:p>
      </dgm:t>
    </dgm:pt>
    <dgm:pt modelId="{0E166229-9628-46A4-A27E-CDA586DE121A}" type="pres">
      <dgm:prSet presAssocID="{7E5142A1-AE7B-4415-88BB-0173D7023DFE}" presName="connectorText" presStyleLbl="sibTrans2D1" presStyleIdx="3" presStyleCnt="5"/>
      <dgm:spPr/>
      <dgm:t>
        <a:bodyPr/>
        <a:lstStyle/>
        <a:p>
          <a:endParaRPr lang="ru-RU"/>
        </a:p>
      </dgm:t>
    </dgm:pt>
    <dgm:pt modelId="{4D7B809A-55EF-4594-8FBA-147E1348160F}" type="pres">
      <dgm:prSet presAssocID="{16EEA3D3-EA67-43FE-9A74-7C020B7B7D71}" presName="node" presStyleLbl="node1" presStyleIdx="4" presStyleCnt="5">
        <dgm:presLayoutVars>
          <dgm:bulletEnabled val="1"/>
        </dgm:presLayoutVars>
      </dgm:prSet>
      <dgm:spPr/>
      <dgm:t>
        <a:bodyPr/>
        <a:lstStyle/>
        <a:p>
          <a:endParaRPr lang="ru-RU"/>
        </a:p>
      </dgm:t>
    </dgm:pt>
    <dgm:pt modelId="{4D59EB27-0391-4339-9B4A-50C9060AD50E}" type="pres">
      <dgm:prSet presAssocID="{79540FF0-FC5E-46BD-88DB-2A5A7370DB55}" presName="sibTrans" presStyleLbl="sibTrans2D1" presStyleIdx="4" presStyleCnt="5"/>
      <dgm:spPr/>
      <dgm:t>
        <a:bodyPr/>
        <a:lstStyle/>
        <a:p>
          <a:endParaRPr lang="ru-RU"/>
        </a:p>
      </dgm:t>
    </dgm:pt>
    <dgm:pt modelId="{1B4254C6-73B5-4AA1-B0A6-3C9E1BDCAF40}" type="pres">
      <dgm:prSet presAssocID="{79540FF0-FC5E-46BD-88DB-2A5A7370DB55}" presName="connectorText" presStyleLbl="sibTrans2D1" presStyleIdx="4" presStyleCnt="5"/>
      <dgm:spPr/>
      <dgm:t>
        <a:bodyPr/>
        <a:lstStyle/>
        <a:p>
          <a:endParaRPr lang="ru-RU"/>
        </a:p>
      </dgm:t>
    </dgm:pt>
  </dgm:ptLst>
  <dgm:cxnLst>
    <dgm:cxn modelId="{E6F4E7C7-F2EE-4FE0-A76B-B4A865785A21}" type="presOf" srcId="{0F36313C-C71C-4486-AF44-B9A743043883}" destId="{F870CC28-D1F2-4FF4-9615-5BD7C2440B3A}" srcOrd="0" destOrd="0" presId="urn:microsoft.com/office/officeart/2005/8/layout/cycle2"/>
    <dgm:cxn modelId="{F4A92E3C-493F-4666-95C6-22CC041A1F82}" srcId="{8557AE9E-DA27-40F6-AAB4-96D87300E8EC}" destId="{A18950BC-F891-42A1-9AA4-4BE6BB8D23BF}" srcOrd="2" destOrd="0" parTransId="{4E1D7CD6-A09C-4888-9C72-C224BE654E4F}" sibTransId="{0F36313C-C71C-4486-AF44-B9A743043883}"/>
    <dgm:cxn modelId="{3204338C-7C13-4F31-902C-89CB617B2AD2}" type="presOf" srcId="{7EDE9C01-0886-4801-B193-8EBD1CADBAB2}" destId="{BD658437-2F58-4323-A7CB-B31F780A5FD1}" srcOrd="0" destOrd="0" presId="urn:microsoft.com/office/officeart/2005/8/layout/cycle2"/>
    <dgm:cxn modelId="{ADDF452A-993B-412F-9E97-DF3A554D30E5}" srcId="{8557AE9E-DA27-40F6-AAB4-96D87300E8EC}" destId="{F2048A3C-F3A5-45AC-B2F3-34BBBBB66E87}" srcOrd="1" destOrd="0" parTransId="{43BB84D0-B437-40FA-B2C0-BC97926A1FCA}" sibTransId="{DDA9F76D-028A-4D52-92C2-1300B644857A}"/>
    <dgm:cxn modelId="{B448274F-BE0B-4DA0-9787-2BB295147BAE}" type="presOf" srcId="{B29AF700-3EA2-4857-9A1B-245886180E18}" destId="{4CF8A9A8-3244-4F8D-AE37-590366D13277}" srcOrd="0" destOrd="0" presId="urn:microsoft.com/office/officeart/2005/8/layout/cycle2"/>
    <dgm:cxn modelId="{0ADC85DD-6704-4E29-BAF5-8C127F79BA8C}" srcId="{8557AE9E-DA27-40F6-AAB4-96D87300E8EC}" destId="{16C829ED-B09A-4A8E-8B01-DE0FA1B9F37A}" srcOrd="0" destOrd="0" parTransId="{63BD0FDF-5DDB-48FB-85F9-D31E22C60931}" sibTransId="{7EDE9C01-0886-4801-B193-8EBD1CADBAB2}"/>
    <dgm:cxn modelId="{7259862D-7ED2-46C1-B293-D65799556576}" type="presOf" srcId="{79540FF0-FC5E-46BD-88DB-2A5A7370DB55}" destId="{4D59EB27-0391-4339-9B4A-50C9060AD50E}" srcOrd="0" destOrd="0" presId="urn:microsoft.com/office/officeart/2005/8/layout/cycle2"/>
    <dgm:cxn modelId="{FA9C0BBD-DFBA-42A5-B80F-4B65DBCD366D}" type="presOf" srcId="{8557AE9E-DA27-40F6-AAB4-96D87300E8EC}" destId="{20BF4AB4-214B-4815-828D-D615554D28F7}" srcOrd="0" destOrd="0" presId="urn:microsoft.com/office/officeart/2005/8/layout/cycle2"/>
    <dgm:cxn modelId="{BC1A824E-CED8-4A9E-9EDF-6DE8D292A610}" srcId="{8557AE9E-DA27-40F6-AAB4-96D87300E8EC}" destId="{B29AF700-3EA2-4857-9A1B-245886180E18}" srcOrd="3" destOrd="0" parTransId="{60C47806-FF25-4AFF-94E0-12A7F4056193}" sibTransId="{7E5142A1-AE7B-4415-88BB-0173D7023DFE}"/>
    <dgm:cxn modelId="{98FB5651-13BC-4651-9C08-F0440BA73D6E}" type="presOf" srcId="{7E5142A1-AE7B-4415-88BB-0173D7023DFE}" destId="{0E166229-9628-46A4-A27E-CDA586DE121A}" srcOrd="1" destOrd="0" presId="urn:microsoft.com/office/officeart/2005/8/layout/cycle2"/>
    <dgm:cxn modelId="{E5040C11-1C54-4DE1-9450-81F270F5ED19}" type="presOf" srcId="{DDA9F76D-028A-4D52-92C2-1300B644857A}" destId="{5F6042DA-AB0C-4CAF-9F0A-9A89EDDEAA82}" srcOrd="1" destOrd="0" presId="urn:microsoft.com/office/officeart/2005/8/layout/cycle2"/>
    <dgm:cxn modelId="{938C21E5-A064-419C-AB67-B1C635D51D0A}" type="presOf" srcId="{F2048A3C-F3A5-45AC-B2F3-34BBBBB66E87}" destId="{A751F8CF-1B53-4F3B-A11D-310D8C2934D9}" srcOrd="0" destOrd="0" presId="urn:microsoft.com/office/officeart/2005/8/layout/cycle2"/>
    <dgm:cxn modelId="{F5B90D16-EFD6-41DD-9D4D-B913C1FAC823}" type="presOf" srcId="{7EDE9C01-0886-4801-B193-8EBD1CADBAB2}" destId="{32E98275-2560-459E-8BB2-04A2456B47A8}" srcOrd="1" destOrd="0" presId="urn:microsoft.com/office/officeart/2005/8/layout/cycle2"/>
    <dgm:cxn modelId="{0FB831A4-B543-4241-860D-B89E576967BD}" type="presOf" srcId="{DDA9F76D-028A-4D52-92C2-1300B644857A}" destId="{53E20254-CACE-4B7D-9F3D-659E9E7D684A}" srcOrd="0" destOrd="0" presId="urn:microsoft.com/office/officeart/2005/8/layout/cycle2"/>
    <dgm:cxn modelId="{071EDF8A-3AEF-4662-9ADC-0D1F16C14EA5}" type="presOf" srcId="{A18950BC-F891-42A1-9AA4-4BE6BB8D23BF}" destId="{E27D99DB-A8D0-40C0-82E1-6707C74BE648}" srcOrd="0" destOrd="0" presId="urn:microsoft.com/office/officeart/2005/8/layout/cycle2"/>
    <dgm:cxn modelId="{2BE5B1D4-0313-4B1D-8429-85E836D6D057}" type="presOf" srcId="{0F36313C-C71C-4486-AF44-B9A743043883}" destId="{08D73866-317E-4355-99C9-B6461BF295A2}" srcOrd="1" destOrd="0" presId="urn:microsoft.com/office/officeart/2005/8/layout/cycle2"/>
    <dgm:cxn modelId="{D4FBE5CE-5A0C-4090-9C10-D92D28506C8D}" srcId="{8557AE9E-DA27-40F6-AAB4-96D87300E8EC}" destId="{16EEA3D3-EA67-43FE-9A74-7C020B7B7D71}" srcOrd="4" destOrd="0" parTransId="{4C56B9DF-B369-4B92-ABBD-910055EB4219}" sibTransId="{79540FF0-FC5E-46BD-88DB-2A5A7370DB55}"/>
    <dgm:cxn modelId="{2A883E94-7E82-48ED-9908-880432189628}" type="presOf" srcId="{7E5142A1-AE7B-4415-88BB-0173D7023DFE}" destId="{9D470670-DCB6-4780-8747-39F8ACD03EED}" srcOrd="0" destOrd="0" presId="urn:microsoft.com/office/officeart/2005/8/layout/cycle2"/>
    <dgm:cxn modelId="{67B5C582-7DB0-4065-9AA7-7507EA59F902}" type="presOf" srcId="{16EEA3D3-EA67-43FE-9A74-7C020B7B7D71}" destId="{4D7B809A-55EF-4594-8FBA-147E1348160F}" srcOrd="0" destOrd="0" presId="urn:microsoft.com/office/officeart/2005/8/layout/cycle2"/>
    <dgm:cxn modelId="{169D008D-B9F9-457A-BFD5-A07DDE6653A3}" type="presOf" srcId="{79540FF0-FC5E-46BD-88DB-2A5A7370DB55}" destId="{1B4254C6-73B5-4AA1-B0A6-3C9E1BDCAF40}" srcOrd="1" destOrd="0" presId="urn:microsoft.com/office/officeart/2005/8/layout/cycle2"/>
    <dgm:cxn modelId="{C265E05D-68F6-4029-A35B-691C7F294F62}" type="presOf" srcId="{16C829ED-B09A-4A8E-8B01-DE0FA1B9F37A}" destId="{BF3473AC-2196-4966-BC1E-29ECEC074BDB}" srcOrd="0" destOrd="0" presId="urn:microsoft.com/office/officeart/2005/8/layout/cycle2"/>
    <dgm:cxn modelId="{A58BBC98-5A5F-4FF6-BCAE-3F61B7F4E02B}" type="presParOf" srcId="{20BF4AB4-214B-4815-828D-D615554D28F7}" destId="{BF3473AC-2196-4966-BC1E-29ECEC074BDB}" srcOrd="0" destOrd="0" presId="urn:microsoft.com/office/officeart/2005/8/layout/cycle2"/>
    <dgm:cxn modelId="{8E73BBE6-ED1E-4F42-8C58-10AB86E12C39}" type="presParOf" srcId="{20BF4AB4-214B-4815-828D-D615554D28F7}" destId="{BD658437-2F58-4323-A7CB-B31F780A5FD1}" srcOrd="1" destOrd="0" presId="urn:microsoft.com/office/officeart/2005/8/layout/cycle2"/>
    <dgm:cxn modelId="{BEBECA9A-D6B1-4BB0-801C-06F8A47A4048}" type="presParOf" srcId="{BD658437-2F58-4323-A7CB-B31F780A5FD1}" destId="{32E98275-2560-459E-8BB2-04A2456B47A8}" srcOrd="0" destOrd="0" presId="urn:microsoft.com/office/officeart/2005/8/layout/cycle2"/>
    <dgm:cxn modelId="{0611E2DB-834E-4755-AB6D-9A022203C922}" type="presParOf" srcId="{20BF4AB4-214B-4815-828D-D615554D28F7}" destId="{A751F8CF-1B53-4F3B-A11D-310D8C2934D9}" srcOrd="2" destOrd="0" presId="urn:microsoft.com/office/officeart/2005/8/layout/cycle2"/>
    <dgm:cxn modelId="{A41B9BA4-FDE4-4BDC-A942-964EFD45DF8E}" type="presParOf" srcId="{20BF4AB4-214B-4815-828D-D615554D28F7}" destId="{53E20254-CACE-4B7D-9F3D-659E9E7D684A}" srcOrd="3" destOrd="0" presId="urn:microsoft.com/office/officeart/2005/8/layout/cycle2"/>
    <dgm:cxn modelId="{C8B68BDB-EC95-481D-9631-543BC41A5879}" type="presParOf" srcId="{53E20254-CACE-4B7D-9F3D-659E9E7D684A}" destId="{5F6042DA-AB0C-4CAF-9F0A-9A89EDDEAA82}" srcOrd="0" destOrd="0" presId="urn:microsoft.com/office/officeart/2005/8/layout/cycle2"/>
    <dgm:cxn modelId="{FF16DE93-80BF-4DA9-A827-FBA78EED9740}" type="presParOf" srcId="{20BF4AB4-214B-4815-828D-D615554D28F7}" destId="{E27D99DB-A8D0-40C0-82E1-6707C74BE648}" srcOrd="4" destOrd="0" presId="urn:microsoft.com/office/officeart/2005/8/layout/cycle2"/>
    <dgm:cxn modelId="{8ADEBC82-E1F1-4A52-B33E-94C0BE6451C2}" type="presParOf" srcId="{20BF4AB4-214B-4815-828D-D615554D28F7}" destId="{F870CC28-D1F2-4FF4-9615-5BD7C2440B3A}" srcOrd="5" destOrd="0" presId="urn:microsoft.com/office/officeart/2005/8/layout/cycle2"/>
    <dgm:cxn modelId="{9DB8E4DA-DCF2-471A-87AF-925DFCF5B826}" type="presParOf" srcId="{F870CC28-D1F2-4FF4-9615-5BD7C2440B3A}" destId="{08D73866-317E-4355-99C9-B6461BF295A2}" srcOrd="0" destOrd="0" presId="urn:microsoft.com/office/officeart/2005/8/layout/cycle2"/>
    <dgm:cxn modelId="{3FF8C362-41E1-421E-9704-D49AF4D8715E}" type="presParOf" srcId="{20BF4AB4-214B-4815-828D-D615554D28F7}" destId="{4CF8A9A8-3244-4F8D-AE37-590366D13277}" srcOrd="6" destOrd="0" presId="urn:microsoft.com/office/officeart/2005/8/layout/cycle2"/>
    <dgm:cxn modelId="{BCD3C0F3-BE14-4080-A372-1060557EC6B6}" type="presParOf" srcId="{20BF4AB4-214B-4815-828D-D615554D28F7}" destId="{9D470670-DCB6-4780-8747-39F8ACD03EED}" srcOrd="7" destOrd="0" presId="urn:microsoft.com/office/officeart/2005/8/layout/cycle2"/>
    <dgm:cxn modelId="{F321F64C-BAA9-4680-B497-BEB08EA08FED}" type="presParOf" srcId="{9D470670-DCB6-4780-8747-39F8ACD03EED}" destId="{0E166229-9628-46A4-A27E-CDA586DE121A}" srcOrd="0" destOrd="0" presId="urn:microsoft.com/office/officeart/2005/8/layout/cycle2"/>
    <dgm:cxn modelId="{DA5386F3-F8BF-49DC-9758-BBC6EDAF364F}" type="presParOf" srcId="{20BF4AB4-214B-4815-828D-D615554D28F7}" destId="{4D7B809A-55EF-4594-8FBA-147E1348160F}" srcOrd="8" destOrd="0" presId="urn:microsoft.com/office/officeart/2005/8/layout/cycle2"/>
    <dgm:cxn modelId="{A295650F-A786-402F-BABE-75531D5440B5}" type="presParOf" srcId="{20BF4AB4-214B-4815-828D-D615554D28F7}" destId="{4D59EB27-0391-4339-9B4A-50C9060AD50E}" srcOrd="9" destOrd="0" presId="urn:microsoft.com/office/officeart/2005/8/layout/cycle2"/>
    <dgm:cxn modelId="{7ADA18C6-6E1F-47FC-8A66-57F74FB46350}" type="presParOf" srcId="{4D59EB27-0391-4339-9B4A-50C9060AD50E}" destId="{1B4254C6-73B5-4AA1-B0A6-3C9E1BDCAF40}"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3473AC-2196-4966-BC1E-29ECEC074BDB}">
      <dsp:nvSpPr>
        <dsp:cNvPr id="0" name=""/>
        <dsp:cNvSpPr/>
      </dsp:nvSpPr>
      <dsp:spPr>
        <a:xfrm>
          <a:off x="4007113" y="274"/>
          <a:ext cx="443972" cy="4439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ru-RU" sz="700" kern="1200"/>
        </a:p>
      </dsp:txBody>
      <dsp:txXfrm>
        <a:off x="4007113" y="274"/>
        <a:ext cx="443972" cy="443972"/>
      </dsp:txXfrm>
    </dsp:sp>
    <dsp:sp modelId="{BD658437-2F58-4323-A7CB-B31F780A5FD1}">
      <dsp:nvSpPr>
        <dsp:cNvPr id="0" name=""/>
        <dsp:cNvSpPr/>
      </dsp:nvSpPr>
      <dsp:spPr>
        <a:xfrm rot="2160000">
          <a:off x="4437023" y="341233"/>
          <a:ext cx="117892" cy="149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rot="2160000">
        <a:off x="4437023" y="341233"/>
        <a:ext cx="117892" cy="149840"/>
      </dsp:txXfrm>
    </dsp:sp>
    <dsp:sp modelId="{A751F8CF-1B53-4F3B-A11D-310D8C2934D9}">
      <dsp:nvSpPr>
        <dsp:cNvPr id="0" name=""/>
        <dsp:cNvSpPr/>
      </dsp:nvSpPr>
      <dsp:spPr>
        <a:xfrm>
          <a:off x="4546252" y="391981"/>
          <a:ext cx="443972" cy="4439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ru-RU" sz="700" kern="1200"/>
        </a:p>
      </dsp:txBody>
      <dsp:txXfrm>
        <a:off x="4546252" y="391981"/>
        <a:ext cx="443972" cy="443972"/>
      </dsp:txXfrm>
    </dsp:sp>
    <dsp:sp modelId="{53E20254-CACE-4B7D-9F3D-659E9E7D684A}">
      <dsp:nvSpPr>
        <dsp:cNvPr id="0" name=""/>
        <dsp:cNvSpPr/>
      </dsp:nvSpPr>
      <dsp:spPr>
        <a:xfrm rot="6480000">
          <a:off x="4607357" y="852772"/>
          <a:ext cx="117892" cy="149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rot="6480000">
        <a:off x="4607357" y="852772"/>
        <a:ext cx="117892" cy="149840"/>
      </dsp:txXfrm>
    </dsp:sp>
    <dsp:sp modelId="{E27D99DB-A8D0-40C0-82E1-6707C74BE648}">
      <dsp:nvSpPr>
        <dsp:cNvPr id="0" name=""/>
        <dsp:cNvSpPr/>
      </dsp:nvSpPr>
      <dsp:spPr>
        <a:xfrm>
          <a:off x="4340319" y="1025777"/>
          <a:ext cx="443972" cy="4439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ru-RU" sz="700" kern="1200"/>
        </a:p>
      </dsp:txBody>
      <dsp:txXfrm>
        <a:off x="4340319" y="1025777"/>
        <a:ext cx="443972" cy="443972"/>
      </dsp:txXfrm>
    </dsp:sp>
    <dsp:sp modelId="{F870CC28-D1F2-4FF4-9615-5BD7C2440B3A}">
      <dsp:nvSpPr>
        <dsp:cNvPr id="0" name=""/>
        <dsp:cNvSpPr/>
      </dsp:nvSpPr>
      <dsp:spPr>
        <a:xfrm rot="10800000">
          <a:off x="4173490" y="1172843"/>
          <a:ext cx="117892" cy="149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rot="10800000">
        <a:off x="4173490" y="1172843"/>
        <a:ext cx="117892" cy="149840"/>
      </dsp:txXfrm>
    </dsp:sp>
    <dsp:sp modelId="{4CF8A9A8-3244-4F8D-AE37-590366D13277}">
      <dsp:nvSpPr>
        <dsp:cNvPr id="0" name=""/>
        <dsp:cNvSpPr/>
      </dsp:nvSpPr>
      <dsp:spPr>
        <a:xfrm>
          <a:off x="3673907" y="1025777"/>
          <a:ext cx="443972" cy="4439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ru-RU" sz="700" kern="1200"/>
        </a:p>
      </dsp:txBody>
      <dsp:txXfrm>
        <a:off x="3673907" y="1025777"/>
        <a:ext cx="443972" cy="443972"/>
      </dsp:txXfrm>
    </dsp:sp>
    <dsp:sp modelId="{9D470670-DCB6-4780-8747-39F8ACD03EED}">
      <dsp:nvSpPr>
        <dsp:cNvPr id="0" name=""/>
        <dsp:cNvSpPr/>
      </dsp:nvSpPr>
      <dsp:spPr>
        <a:xfrm rot="15120000">
          <a:off x="3735012" y="859118"/>
          <a:ext cx="117892" cy="149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rot="15120000">
        <a:off x="3735012" y="859118"/>
        <a:ext cx="117892" cy="149840"/>
      </dsp:txXfrm>
    </dsp:sp>
    <dsp:sp modelId="{4D7B809A-55EF-4594-8FBA-147E1348160F}">
      <dsp:nvSpPr>
        <dsp:cNvPr id="0" name=""/>
        <dsp:cNvSpPr/>
      </dsp:nvSpPr>
      <dsp:spPr>
        <a:xfrm>
          <a:off x="3467974" y="391981"/>
          <a:ext cx="443972" cy="4439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ru-RU" sz="700" kern="1200"/>
        </a:p>
      </dsp:txBody>
      <dsp:txXfrm>
        <a:off x="3467974" y="391981"/>
        <a:ext cx="443972" cy="443972"/>
      </dsp:txXfrm>
    </dsp:sp>
    <dsp:sp modelId="{4D59EB27-0391-4339-9B4A-50C9060AD50E}">
      <dsp:nvSpPr>
        <dsp:cNvPr id="0" name=""/>
        <dsp:cNvSpPr/>
      </dsp:nvSpPr>
      <dsp:spPr>
        <a:xfrm rot="19440000">
          <a:off x="3897884" y="345155"/>
          <a:ext cx="117892" cy="1498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rot="19440000">
        <a:off x="3897884" y="345155"/>
        <a:ext cx="117892" cy="14984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ADA178C-D1EC-40B5-B875-C119EF229DFC}" type="datetimeFigureOut">
              <a:rPr lang="ru-RU" smtClean="0"/>
              <a:pPr/>
              <a:t>13.12.2012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A587618-D5E3-41BB-B3D9-8E3AA2F426B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ADA178C-D1EC-40B5-B875-C119EF229DFC}" type="datetimeFigureOut">
              <a:rPr lang="ru-RU" smtClean="0"/>
              <a:pPr/>
              <a:t>13.12.2012</a:t>
            </a:fld>
            <a:endParaRPr lang="ru-RU"/>
          </a:p>
        </p:txBody>
      </p:sp>
      <p:sp>
        <p:nvSpPr>
          <p:cNvPr id="27" name="Номер слайда 26"/>
          <p:cNvSpPr>
            <a:spLocks noGrp="1"/>
          </p:cNvSpPr>
          <p:nvPr>
            <p:ph type="sldNum" sz="quarter" idx="11"/>
          </p:nvPr>
        </p:nvSpPr>
        <p:spPr/>
        <p:txBody>
          <a:bodyPr rtlCol="0"/>
          <a:lstStyle/>
          <a:p>
            <a:fld id="{9A587618-D5E3-41BB-B3D9-8E3AA2F426B7}"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ADA178C-D1EC-40B5-B875-C119EF229DFC}" type="datetimeFigureOut">
              <a:rPr lang="ru-RU" smtClean="0"/>
              <a:pPr/>
              <a:t>13.12.2012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9A587618-D5E3-41BB-B3D9-8E3AA2F426B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ADA178C-D1EC-40B5-B875-C119EF229DFC}" type="datetimeFigureOut">
              <a:rPr lang="ru-RU" smtClean="0"/>
              <a:pPr/>
              <a:t>13.12.2012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587618-D5E3-41BB-B3D9-8E3AA2F426B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DA178C-D1EC-40B5-B875-C119EF229DFC}" type="datetimeFigureOut">
              <a:rPr lang="ru-RU" smtClean="0"/>
              <a:pPr/>
              <a:t>13.12.2012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A587618-D5E3-41BB-B3D9-8E3AA2F426B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yandex.ru/yandsearch?text=weihnachten&amp;lr=213&amp;noreask=1" TargetMode="External"/><Relationship Id="rId2" Type="http://schemas.openxmlformats.org/officeDocument/2006/relationships/hyperlink" Target="http://www.englishgerman.ru/?p=27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401887"/>
          <a:ext cx="84582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5"/>
          <p:cNvSpPr>
            <a:spLocks noGrp="1"/>
          </p:cNvSpPr>
          <p:nvPr>
            <p:ph type="ctrTitle"/>
          </p:nvPr>
        </p:nvSpPr>
        <p:spPr>
          <a:xfrm>
            <a:off x="0" y="4869160"/>
            <a:ext cx="9144000" cy="1470025"/>
          </a:xfrm>
        </p:spPr>
        <p:txBody>
          <a:bodyPr/>
          <a:lstStyle/>
          <a:p>
            <a:endParaRPr lang="ru-RU" dirty="0"/>
          </a:p>
        </p:txBody>
      </p:sp>
      <p:sp>
        <p:nvSpPr>
          <p:cNvPr id="3" name="Подзаголовок 2"/>
          <p:cNvSpPr>
            <a:spLocks noGrp="1"/>
          </p:cNvSpPr>
          <p:nvPr>
            <p:ph type="subTitle" idx="1"/>
          </p:nvPr>
        </p:nvSpPr>
        <p:spPr>
          <a:xfrm>
            <a:off x="0" y="4697760"/>
            <a:ext cx="9144000" cy="2160240"/>
          </a:xfrm>
        </p:spPr>
        <p:txBody>
          <a:bodyPr>
            <a:normAutofit fontScale="70000" lnSpcReduction="20000"/>
          </a:bodyPr>
          <a:lstStyle/>
          <a:p>
            <a:r>
              <a:rPr lang="en-US" sz="9400" b="1" dirty="0" err="1" smtClean="0"/>
              <a:t>Weihnachtskarten</a:t>
            </a:r>
            <a:endParaRPr lang="en-US" sz="9400" b="1" dirty="0" smtClean="0"/>
          </a:p>
          <a:p>
            <a:pPr algn="r"/>
            <a:endParaRPr lang="en-US" sz="2000" b="1" dirty="0" smtClean="0"/>
          </a:p>
          <a:p>
            <a:pPr algn="r"/>
            <a:endParaRPr lang="en-US" sz="2000" b="1" dirty="0" smtClean="0"/>
          </a:p>
          <a:p>
            <a:pPr algn="r"/>
            <a:r>
              <a:rPr lang="ru-RU" sz="2000" b="1" dirty="0" smtClean="0">
                <a:solidFill>
                  <a:schemeClr val="tx1"/>
                </a:solidFill>
              </a:rPr>
              <a:t>Презентацию подготовила</a:t>
            </a:r>
          </a:p>
          <a:p>
            <a:pPr algn="r"/>
            <a:r>
              <a:rPr lang="ru-RU" sz="2000" b="1" dirty="0" smtClean="0">
                <a:solidFill>
                  <a:schemeClr val="tx1"/>
                </a:solidFill>
              </a:rPr>
              <a:t>учитель немецкого языка</a:t>
            </a:r>
          </a:p>
          <a:p>
            <a:pPr algn="r"/>
            <a:r>
              <a:rPr lang="ru-RU" sz="2000" b="1" dirty="0" smtClean="0">
                <a:solidFill>
                  <a:schemeClr val="tx1"/>
                </a:solidFill>
              </a:rPr>
              <a:t>МОУ «</a:t>
            </a:r>
            <a:r>
              <a:rPr lang="ru-RU" sz="2000" b="1" dirty="0" err="1" smtClean="0">
                <a:solidFill>
                  <a:schemeClr val="tx1"/>
                </a:solidFill>
              </a:rPr>
              <a:t>Горловская</a:t>
            </a:r>
            <a:r>
              <a:rPr lang="ru-RU" sz="2000" b="1" dirty="0" smtClean="0">
                <a:solidFill>
                  <a:schemeClr val="tx1"/>
                </a:solidFill>
              </a:rPr>
              <a:t> СОШ»</a:t>
            </a:r>
          </a:p>
          <a:p>
            <a:pPr algn="r"/>
            <a:r>
              <a:rPr lang="ru-RU" sz="2000" b="1" dirty="0" smtClean="0">
                <a:solidFill>
                  <a:schemeClr val="tx1"/>
                </a:solidFill>
              </a:rPr>
              <a:t>Ермакова Зинаида Александровна</a:t>
            </a:r>
            <a:endParaRPr lang="en-US" sz="2000" b="1" dirty="0" smtClean="0">
              <a:solidFill>
                <a:schemeClr val="tx1"/>
              </a:solidFill>
            </a:endParaRPr>
          </a:p>
        </p:txBody>
      </p:sp>
      <p:pic>
        <p:nvPicPr>
          <p:cNvPr id="1026" name="Picture 2" descr="http://www.sila-frauengruppe.de/editor/12912751087148/Info-Seite_g_e.jpg"/>
          <p:cNvPicPr>
            <a:picLocks noChangeAspect="1" noChangeArrowheads="1"/>
          </p:cNvPicPr>
          <p:nvPr/>
        </p:nvPicPr>
        <p:blipFill>
          <a:blip r:embed="rId7" cstate="print"/>
          <a:srcRect/>
          <a:stretch>
            <a:fillRect/>
          </a:stretch>
        </p:blipFill>
        <p:spPr bwMode="auto">
          <a:xfrm>
            <a:off x="2051720" y="2204864"/>
            <a:ext cx="4705350" cy="22383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10242" name="Picture 2" descr="C:\Users\ноутбук\Downloads\1230230646_md.jpg"/>
          <p:cNvPicPr>
            <a:picLocks noChangeAspect="1" noChangeArrowheads="1"/>
          </p:cNvPicPr>
          <p:nvPr/>
        </p:nvPicPr>
        <p:blipFill>
          <a:blip r:embed="rId2" cstate="print"/>
          <a:srcRect/>
          <a:stretch>
            <a:fillRect/>
          </a:stretch>
        </p:blipFill>
        <p:spPr bwMode="auto">
          <a:xfrm>
            <a:off x="0" y="404664"/>
            <a:ext cx="9144000" cy="626469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ноутбук\Downloads\4c7221eb9763dd6badae3f29e8d1fccb.gif"/>
          <p:cNvPicPr>
            <a:picLocks noGrp="1" noChangeAspect="1" noChangeArrowheads="1"/>
          </p:cNvPicPr>
          <p:nvPr>
            <p:ph idx="1"/>
          </p:nvPr>
        </p:nvPicPr>
        <p:blipFill>
          <a:blip r:embed="rId2" cstate="print"/>
          <a:srcRect/>
          <a:stretch>
            <a:fillRect/>
          </a:stretch>
        </p:blipFill>
        <p:spPr bwMode="auto">
          <a:xfrm>
            <a:off x="0" y="404664"/>
            <a:ext cx="9144000" cy="69847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997968"/>
          </a:xfrm>
        </p:spPr>
        <p:txBody>
          <a:bodyPr>
            <a:normAutofit fontScale="90000"/>
          </a:bodyPr>
          <a:lstStyle/>
          <a:p>
            <a:r>
              <a:rPr lang="ru-RU" dirty="0" smtClean="0"/>
              <a:t>Источники информации:</a:t>
            </a:r>
            <a:br>
              <a:rPr lang="ru-RU" dirty="0" smtClean="0"/>
            </a:br>
            <a:r>
              <a:rPr lang="en-US" dirty="0" smtClean="0">
                <a:hlinkClick r:id="rId2"/>
              </a:rPr>
              <a:t>http://www.englishgerman.ru/?p=270</a:t>
            </a:r>
            <a:r>
              <a:rPr lang="ru-RU" dirty="0" smtClean="0"/>
              <a:t/>
            </a:r>
            <a:br>
              <a:rPr lang="ru-RU" dirty="0" smtClean="0"/>
            </a:br>
            <a:r>
              <a:rPr lang="en-US" dirty="0" smtClean="0">
                <a:hlinkClick r:id="rId3"/>
              </a:rPr>
              <a:t>http://images.yandex.ru/yandsearch?text=weihnachten&amp;lr=213&amp;noreask=1</a:t>
            </a:r>
            <a:r>
              <a:rPr lang="en-US" dirty="0" smtClean="0"/>
              <a:t/>
            </a:r>
            <a:br>
              <a:rPr lang="en-US" dirty="0" smtClean="0"/>
            </a:br>
            <a:r>
              <a:rPr lang="en-US" dirty="0" smtClean="0"/>
              <a:t>http://www.deutschelebensart.de/455.html</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196752"/>
            <a:ext cx="8229600" cy="133744"/>
          </a:xfrm>
        </p:spPr>
        <p:txBody>
          <a:bodyPr>
            <a:normAutofit fontScale="90000"/>
          </a:bodyPr>
          <a:lstStyle/>
          <a:p>
            <a:r>
              <a:rPr lang="ru-RU" dirty="0" smtClean="0">
                <a:latin typeface="Arial" charset="0"/>
              </a:rPr>
              <a:t/>
            </a:r>
            <a:br>
              <a:rPr lang="ru-RU" dirty="0" smtClean="0">
                <a:latin typeface="Arial" charset="0"/>
              </a:rPr>
            </a:br>
            <a:r>
              <a:rPr lang="ru-RU" dirty="0" smtClean="0">
                <a:latin typeface="Arial" charset="0"/>
              </a:rPr>
              <a:t/>
            </a:r>
            <a:br>
              <a:rPr lang="ru-RU"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r>
              <a:rPr lang="en-US" dirty="0" smtClean="0">
                <a:latin typeface="Arial" charset="0"/>
              </a:rPr>
              <a:t>Am 24.Dezember </a:t>
            </a:r>
            <a:r>
              <a:rPr lang="en-US" dirty="0" err="1" smtClean="0">
                <a:latin typeface="Arial" charset="0"/>
              </a:rPr>
              <a:t>feiern</a:t>
            </a:r>
            <a:r>
              <a:rPr lang="en-US" dirty="0" smtClean="0">
                <a:latin typeface="Arial" charset="0"/>
              </a:rPr>
              <a:t> die </a:t>
            </a:r>
            <a:r>
              <a:rPr lang="en-US" dirty="0" err="1" smtClean="0">
                <a:latin typeface="Arial" charset="0"/>
              </a:rPr>
              <a:t>Deutschen</a:t>
            </a:r>
            <a:r>
              <a:rPr lang="en-US" dirty="0" smtClean="0">
                <a:latin typeface="Arial" charset="0"/>
              </a:rPr>
              <a:t> Weihnachten. An </a:t>
            </a:r>
            <a:r>
              <a:rPr lang="en-US" dirty="0" err="1" smtClean="0">
                <a:latin typeface="Arial" charset="0"/>
              </a:rPr>
              <a:t>diesem</a:t>
            </a:r>
            <a:r>
              <a:rPr lang="en-US" dirty="0" smtClean="0">
                <a:latin typeface="Arial" charset="0"/>
              </a:rPr>
              <a:t> Tag </a:t>
            </a:r>
            <a:r>
              <a:rPr lang="en-US" dirty="0" err="1" smtClean="0">
                <a:latin typeface="Arial" charset="0"/>
              </a:rPr>
              <a:t>ist</a:t>
            </a:r>
            <a:r>
              <a:rPr lang="en-US" dirty="0" smtClean="0">
                <a:latin typeface="Arial" charset="0"/>
              </a:rPr>
              <a:t> Jesus </a:t>
            </a:r>
            <a:br>
              <a:rPr lang="en-US" dirty="0" smtClean="0">
                <a:latin typeface="Arial" charset="0"/>
              </a:rPr>
            </a:br>
            <a:r>
              <a:rPr lang="en-US" dirty="0" err="1" smtClean="0">
                <a:latin typeface="Arial" charset="0"/>
              </a:rPr>
              <a:t>Christus</a:t>
            </a:r>
            <a:r>
              <a:rPr lang="en-US" dirty="0" smtClean="0">
                <a:latin typeface="Arial" charset="0"/>
              </a:rPr>
              <a:t> </a:t>
            </a:r>
            <a:r>
              <a:rPr lang="en-US" dirty="0" err="1" smtClean="0">
                <a:latin typeface="Arial" charset="0"/>
              </a:rPr>
              <a:t>geboren.Das</a:t>
            </a:r>
            <a:r>
              <a:rPr lang="en-US" dirty="0" smtClean="0">
                <a:latin typeface="Arial" charset="0"/>
              </a:rPr>
              <a:t> </a:t>
            </a:r>
            <a:r>
              <a:rPr lang="en-US" dirty="0" err="1" smtClean="0">
                <a:latin typeface="Arial" charset="0"/>
              </a:rPr>
              <a:t>ist</a:t>
            </a:r>
            <a:r>
              <a:rPr lang="en-US" dirty="0" smtClean="0">
                <a:latin typeface="Arial" charset="0"/>
              </a:rPr>
              <a:t> </a:t>
            </a:r>
            <a:r>
              <a:rPr lang="en-US" dirty="0" err="1" smtClean="0">
                <a:latin typeface="Arial" charset="0"/>
              </a:rPr>
              <a:t>ein</a:t>
            </a:r>
            <a:r>
              <a:rPr lang="en-US" dirty="0" smtClean="0">
                <a:latin typeface="Arial" charset="0"/>
              </a:rPr>
              <a:t> </a:t>
            </a:r>
            <a:r>
              <a:rPr lang="en-US" dirty="0" err="1" smtClean="0">
                <a:latin typeface="Arial" charset="0"/>
              </a:rPr>
              <a:t>religioses</a:t>
            </a:r>
            <a:r>
              <a:rPr lang="en-US" dirty="0" smtClean="0">
                <a:latin typeface="Arial" charset="0"/>
              </a:rPr>
              <a:t> Fest. </a:t>
            </a:r>
            <a:r>
              <a:rPr lang="en-US" dirty="0" err="1" smtClean="0">
                <a:latin typeface="Arial" charset="0"/>
              </a:rPr>
              <a:t>Aber</a:t>
            </a:r>
            <a:r>
              <a:rPr lang="en-US" dirty="0" smtClean="0">
                <a:latin typeface="Arial" charset="0"/>
              </a:rPr>
              <a:t> </a:t>
            </a:r>
            <a:r>
              <a:rPr lang="en-US" dirty="0" err="1" smtClean="0">
                <a:latin typeface="Arial" charset="0"/>
              </a:rPr>
              <a:t>dieser</a:t>
            </a:r>
            <a:r>
              <a:rPr lang="en-US" dirty="0" smtClean="0">
                <a:latin typeface="Arial" charset="0"/>
              </a:rPr>
              <a:t> </a:t>
            </a:r>
            <a:r>
              <a:rPr lang="en-US" dirty="0" err="1" smtClean="0">
                <a:latin typeface="Arial" charset="0"/>
              </a:rPr>
              <a:t>Feiertag</a:t>
            </a:r>
            <a:r>
              <a:rPr lang="en-US" dirty="0" smtClean="0">
                <a:latin typeface="Arial" charset="0"/>
              </a:rPr>
              <a:t> </a:t>
            </a:r>
            <a:r>
              <a:rPr lang="en-US" dirty="0" err="1" smtClean="0">
                <a:latin typeface="Arial" charset="0"/>
              </a:rPr>
              <a:t>ist</a:t>
            </a:r>
            <a:r>
              <a:rPr lang="en-US" dirty="0" smtClean="0">
                <a:latin typeface="Arial" charset="0"/>
              </a:rPr>
              <a:t> </a:t>
            </a:r>
            <a:r>
              <a:rPr lang="en-US" dirty="0" err="1" smtClean="0">
                <a:latin typeface="Arial" charset="0"/>
              </a:rPr>
              <a:t>bei</a:t>
            </a:r>
            <a:r>
              <a:rPr lang="en-US" dirty="0" smtClean="0">
                <a:latin typeface="Arial" charset="0"/>
              </a:rPr>
              <a:t> den </a:t>
            </a:r>
            <a:r>
              <a:rPr lang="en-US" dirty="0" err="1" smtClean="0">
                <a:latin typeface="Arial" charset="0"/>
              </a:rPr>
              <a:t>Deutschen</a:t>
            </a:r>
            <a:r>
              <a:rPr lang="en-US" dirty="0" smtClean="0">
                <a:latin typeface="Arial" charset="0"/>
              </a:rPr>
              <a:t> </a:t>
            </a:r>
            <a:r>
              <a:rPr lang="en-US" dirty="0" err="1" smtClean="0">
                <a:latin typeface="Arial" charset="0"/>
              </a:rPr>
              <a:t>sehr</a:t>
            </a:r>
            <a:r>
              <a:rPr lang="en-US" dirty="0" smtClean="0">
                <a:latin typeface="Arial" charset="0"/>
              </a:rPr>
              <a:t> </a:t>
            </a:r>
            <a:r>
              <a:rPr lang="en-US" dirty="0" err="1" smtClean="0">
                <a:latin typeface="Arial" charset="0"/>
              </a:rPr>
              <a:t>beliebt</a:t>
            </a:r>
            <a:r>
              <a:rPr lang="en-US" dirty="0" smtClean="0">
                <a:latin typeface="Arial" charset="0"/>
              </a:rPr>
              <a:t>. Die </a:t>
            </a:r>
            <a:r>
              <a:rPr lang="en-US" dirty="0" err="1" smtClean="0">
                <a:latin typeface="Arial" charset="0"/>
              </a:rPr>
              <a:t>ganze</a:t>
            </a:r>
            <a:r>
              <a:rPr lang="en-US" dirty="0" smtClean="0">
                <a:latin typeface="Arial" charset="0"/>
              </a:rPr>
              <a:t> </a:t>
            </a:r>
            <a:r>
              <a:rPr lang="en-US" dirty="0" err="1" smtClean="0">
                <a:latin typeface="Arial" charset="0"/>
              </a:rPr>
              <a:t>Familie</a:t>
            </a:r>
            <a:r>
              <a:rPr lang="en-US" dirty="0" smtClean="0">
                <a:latin typeface="Arial" charset="0"/>
              </a:rPr>
              <a:t> </a:t>
            </a:r>
            <a:r>
              <a:rPr lang="en-US" dirty="0" err="1" smtClean="0">
                <a:latin typeface="Arial" charset="0"/>
              </a:rPr>
              <a:t>kommt</a:t>
            </a:r>
            <a:r>
              <a:rPr lang="en-US" dirty="0" smtClean="0">
                <a:latin typeface="Arial" charset="0"/>
              </a:rPr>
              <a:t> </a:t>
            </a:r>
            <a:r>
              <a:rPr lang="en-US" dirty="0" err="1" smtClean="0">
                <a:latin typeface="Arial" charset="0"/>
              </a:rPr>
              <a:t>zusammen</a:t>
            </a:r>
            <a:r>
              <a:rPr lang="en-US" dirty="0" smtClean="0">
                <a:latin typeface="Arial" charset="0"/>
              </a:rPr>
              <a:t>. </a:t>
            </a:r>
            <a:r>
              <a:rPr lang="en-US" dirty="0" err="1" smtClean="0">
                <a:latin typeface="Arial" charset="0"/>
              </a:rPr>
              <a:t>Im</a:t>
            </a:r>
            <a:r>
              <a:rPr lang="en-US" dirty="0" smtClean="0">
                <a:latin typeface="Arial" charset="0"/>
              </a:rPr>
              <a:t> Zimmer </a:t>
            </a:r>
            <a:r>
              <a:rPr lang="en-US" dirty="0" err="1" smtClean="0">
                <a:latin typeface="Arial" charset="0"/>
              </a:rPr>
              <a:t>steht</a:t>
            </a:r>
            <a:r>
              <a:rPr lang="en-US" dirty="0" smtClean="0">
                <a:latin typeface="Arial" charset="0"/>
              </a:rPr>
              <a:t> </a:t>
            </a:r>
            <a:r>
              <a:rPr lang="en-US" dirty="0" err="1" smtClean="0">
                <a:latin typeface="Arial" charset="0"/>
              </a:rPr>
              <a:t>ein</a:t>
            </a:r>
            <a:r>
              <a:rPr lang="en-US" dirty="0" smtClean="0">
                <a:latin typeface="Arial" charset="0"/>
              </a:rPr>
              <a:t> </a:t>
            </a:r>
            <a:r>
              <a:rPr lang="en-US" dirty="0" err="1" smtClean="0">
                <a:latin typeface="Arial" charset="0"/>
              </a:rPr>
              <a:t>Tannenbaum</a:t>
            </a:r>
            <a:r>
              <a:rPr lang="en-US" dirty="0" smtClean="0">
                <a:latin typeface="Arial" charset="0"/>
              </a:rPr>
              <a:t>.</a:t>
            </a:r>
            <a:r>
              <a:rPr lang="de-DE" dirty="0" smtClean="0"/>
              <a:t> </a:t>
            </a:r>
            <a:r>
              <a:rPr lang="de-DE" dirty="0" smtClean="0">
                <a:latin typeface="Arial" pitchFamily="34" charset="0"/>
                <a:cs typeface="Arial" pitchFamily="34" charset="0"/>
              </a:rPr>
              <a:t>Der Baum wird je nach Geschmack mit Kerzen, Christbaumkugeln, Holzspielzeug geschmückt. </a:t>
            </a:r>
            <a:endParaRPr lang="ru-RU"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Traditionell </a:t>
            </a:r>
            <a:r>
              <a:rPr lang="de-DE" dirty="0" smtClean="0">
                <a:latin typeface="Arial" pitchFamily="34" charset="0"/>
                <a:cs typeface="Arial" pitchFamily="34" charset="0"/>
              </a:rPr>
              <a:t>wurde der Baum auch mit Äpfeln und Süßigkeiten behangen. Die Familienmitglieder gratulieren einander zum Fest und bekommen voneinander Geschenke, </a:t>
            </a:r>
            <a:r>
              <a:rPr lang="de-DE" dirty="0" smtClean="0">
                <a:latin typeface="Arial" pitchFamily="34" charset="0"/>
                <a:cs typeface="Arial" pitchFamily="34" charset="0"/>
              </a:rPr>
              <a:t>schöne Weihnachtskarten</a:t>
            </a:r>
            <a:r>
              <a:rPr lang="ru-RU" dirty="0" smtClean="0">
                <a:latin typeface="Arial" pitchFamily="34" charset="0"/>
                <a:cs typeface="Arial" pitchFamily="34" charset="0"/>
              </a:rPr>
              <a:t>. </a:t>
            </a:r>
            <a:r>
              <a:rPr lang="en-US" dirty="0" smtClean="0">
                <a:latin typeface="Arial" pitchFamily="34" charset="0"/>
                <a:cs typeface="Arial" pitchFamily="34" charset="0"/>
              </a:rPr>
              <a:t>Man </a:t>
            </a:r>
            <a:r>
              <a:rPr lang="en-US" dirty="0" err="1" smtClean="0">
                <a:latin typeface="Arial" pitchFamily="34" charset="0"/>
                <a:cs typeface="Arial" pitchFamily="34" charset="0"/>
              </a:rPr>
              <a:t>wünscht</a:t>
            </a:r>
            <a:r>
              <a:rPr lang="en-US" dirty="0" smtClean="0">
                <a:latin typeface="Arial" pitchFamily="34" charset="0"/>
                <a:cs typeface="Arial" pitchFamily="34" charset="0"/>
              </a:rPr>
              <a:t> </a:t>
            </a:r>
            <a:r>
              <a:rPr lang="en-US" dirty="0" err="1" smtClean="0">
                <a:latin typeface="Arial" pitchFamily="34" charset="0"/>
                <a:cs typeface="Arial" pitchFamily="34" charset="0"/>
              </a:rPr>
              <a:t>allen</a:t>
            </a:r>
            <a:r>
              <a:rPr lang="en-US" dirty="0" smtClean="0">
                <a:latin typeface="Arial" pitchFamily="34" charset="0"/>
                <a:cs typeface="Arial" pitchFamily="34" charset="0"/>
              </a:rPr>
              <a:t> </a:t>
            </a:r>
            <a:r>
              <a:rPr lang="de-DE" dirty="0" smtClean="0">
                <a:latin typeface="Arial" pitchFamily="34" charset="0"/>
                <a:cs typeface="Arial" pitchFamily="34" charset="0"/>
              </a:rPr>
              <a:t> fröhliche Weihnachten und alles Gute im neuen Jahr. Weihnachten sind bestimmt das Familienfest.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C:\Users\ноутбук\Downloads\105.gif"/>
          <p:cNvPicPr>
            <a:picLocks noGrp="1" noChangeAspect="1" noChangeArrowheads="1"/>
          </p:cNvPicPr>
          <p:nvPr>
            <p:ph idx="1"/>
          </p:nvPr>
        </p:nvPicPr>
        <p:blipFill>
          <a:blip r:embed="rId2" cstate="print"/>
          <a:srcRect/>
          <a:stretch>
            <a:fillRect/>
          </a:stretch>
        </p:blipFill>
        <p:spPr bwMode="auto">
          <a:xfrm>
            <a:off x="0" y="548680"/>
            <a:ext cx="9144000" cy="676875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C:\Users\ноутбук\Downloads\946.jpg"/>
          <p:cNvPicPr>
            <a:picLocks noGrp="1" noChangeAspect="1" noChangeArrowheads="1"/>
          </p:cNvPicPr>
          <p:nvPr>
            <p:ph idx="1"/>
          </p:nvPr>
        </p:nvPicPr>
        <p:blipFill>
          <a:blip r:embed="rId2" cstate="print"/>
          <a:srcRect/>
          <a:stretch>
            <a:fillRect/>
          </a:stretch>
        </p:blipFill>
        <p:spPr bwMode="auto">
          <a:xfrm>
            <a:off x="0" y="332656"/>
            <a:ext cx="9144000" cy="618720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descr="C:\Users\ноутбук\Downloads\weihnachten_004.jpg"/>
          <p:cNvPicPr>
            <a:picLocks noGrp="1" noChangeAspect="1" noChangeArrowheads="1"/>
          </p:cNvPicPr>
          <p:nvPr>
            <p:ph idx="1"/>
          </p:nvPr>
        </p:nvPicPr>
        <p:blipFill>
          <a:blip r:embed="rId2" cstate="print"/>
          <a:srcRect/>
          <a:stretch>
            <a:fillRect/>
          </a:stretch>
        </p:blipFill>
        <p:spPr bwMode="auto">
          <a:xfrm>
            <a:off x="-180528" y="404664"/>
            <a:ext cx="9324528" cy="64533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descr="C:\Users\ноутбук\Downloads\froheweihnachten.jpg"/>
          <p:cNvPicPr>
            <a:picLocks noGrp="1" noChangeAspect="1" noChangeArrowheads="1"/>
          </p:cNvPicPr>
          <p:nvPr>
            <p:ph idx="1"/>
          </p:nvPr>
        </p:nvPicPr>
        <p:blipFill>
          <a:blip r:embed="rId2" cstate="print"/>
          <a:srcRect/>
          <a:stretch>
            <a:fillRect/>
          </a:stretch>
        </p:blipFill>
        <p:spPr bwMode="auto">
          <a:xfrm>
            <a:off x="1" y="260648"/>
            <a:ext cx="9144000" cy="63131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8194" name="Picture 2" descr="C:\Users\ноутбук\Downloads\1890183000f2eefd4874239b7a447697ef6d7b24dd.jpg"/>
          <p:cNvPicPr>
            <a:picLocks noChangeAspect="1" noChangeArrowheads="1"/>
          </p:cNvPicPr>
          <p:nvPr/>
        </p:nvPicPr>
        <p:blipFill>
          <a:blip r:embed="rId2" cstate="print"/>
          <a:srcRect/>
          <a:stretch>
            <a:fillRect/>
          </a:stretch>
        </p:blipFill>
        <p:spPr bwMode="auto">
          <a:xfrm>
            <a:off x="0" y="332656"/>
            <a:ext cx="9143999" cy="676875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9218" name="Picture 2" descr="C:\Users\ноутбук\Downloads\b3316c9bdcb1.jpg"/>
          <p:cNvPicPr>
            <a:picLocks noGrp="1" noChangeAspect="1" noChangeArrowheads="1"/>
          </p:cNvPicPr>
          <p:nvPr>
            <p:ph idx="1"/>
          </p:nvPr>
        </p:nvPicPr>
        <p:blipFill>
          <a:blip r:embed="rId2" cstate="print"/>
          <a:srcRect/>
          <a:stretch>
            <a:fillRect/>
          </a:stretch>
        </p:blipFill>
        <p:spPr bwMode="auto">
          <a:xfrm>
            <a:off x="0" y="332656"/>
            <a:ext cx="8820472" cy="652534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TotalTime>
  <Words>17</Words>
  <Application>Microsoft Office PowerPoint</Application>
  <PresentationFormat>Экран (4:3)</PresentationFormat>
  <Paragraphs>10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Слайд 1</vt:lpstr>
      <vt:lpstr>         Am 24.Dezember feiern die Deutschen Weihnachten. An diesem Tag ist Jesus  Christus geboren.Das ist ein religioses Fest. Aber dieser Feiertag ist bei den Deutschen sehr beliebt. Die ganze Familie kommt zusammen. Im Zimmer steht ein Tannenbaum. Der Baum wird je nach Geschmack mit Kerzen, Christbaumkugeln, Holzspielzeug geschmückt. </vt:lpstr>
      <vt:lpstr>      Traditionell wurde der Baum auch mit Äpfeln und Süßigkeiten behangen. Die Familienmitglieder gratulieren einander zum Fest und bekommen voneinander Geschenke, schöne Weihnachtskarten. Man wünscht allen  fröhliche Weihnachten und alles Gute im neuen Jahr. Weihnachten sind bestimmt das Familienfest.</vt:lpstr>
      <vt:lpstr>Слайд 4</vt:lpstr>
      <vt:lpstr>Слайд 5</vt:lpstr>
      <vt:lpstr>Слайд 6</vt:lpstr>
      <vt:lpstr>Слайд 7</vt:lpstr>
      <vt:lpstr>Слайд 8</vt:lpstr>
      <vt:lpstr>Слайд 9</vt:lpstr>
      <vt:lpstr>Слайд 10</vt:lpstr>
      <vt:lpstr>Слайд 11</vt:lpstr>
      <vt:lpstr>Источники информации: http://www.englishgerman.ru/?p=270 http://images.yandex.ru/yandsearch?text=weihnachten&amp;lr=213&amp;noreask=1 http://www.deutschelebensart.de/455.html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ноутбук</dc:creator>
  <cp:lastModifiedBy>ноутбук</cp:lastModifiedBy>
  <cp:revision>18</cp:revision>
  <dcterms:created xsi:type="dcterms:W3CDTF">2012-12-12T17:55:24Z</dcterms:created>
  <dcterms:modified xsi:type="dcterms:W3CDTF">2012-12-13T11:01:51Z</dcterms:modified>
</cp:coreProperties>
</file>