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60" r:id="rId3"/>
    <p:sldId id="265" r:id="rId4"/>
    <p:sldId id="271" r:id="rId5"/>
    <p:sldId id="272" r:id="rId6"/>
    <p:sldId id="273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4" autoAdjust="0"/>
    <p:restoredTop sz="94691" autoAdjust="0"/>
  </p:normalViewPr>
  <p:slideViewPr>
    <p:cSldViewPr>
      <p:cViewPr varScale="1">
        <p:scale>
          <a:sx n="70" d="100"/>
          <a:sy n="70" d="100"/>
        </p:scale>
        <p:origin x="-8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EDD41-D6B9-44B7-BB01-9B7375B139BE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8A818-2779-41FE-B800-CB5B02389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214554"/>
            <a:ext cx="7851648" cy="1828800"/>
          </a:xfrm>
          <a:ln w="0">
            <a:solidFill>
              <a:schemeClr val="tx1">
                <a:alpha val="0"/>
              </a:schemeClr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latin typeface="Verdana" pitchFamily="34" charset="0"/>
              </a:rPr>
              <a:t>«Уважение к Пифагору доходило до поклонения»</a:t>
            </a:r>
            <a:endParaRPr lang="ru-RU" sz="3600" dirty="0">
              <a:latin typeface="Verdana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429264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Теоремой Пифагора и пифагорейской  школой восхищаются человечество на протяжении всей истории.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Художник Ф.А.Бронников (1827-1902) нарисовал картину «Гимн пифагорейцев восходящему солнцу»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2" name="Picture 4" descr="C:\Documents and Settings\Admin\Рабочий стол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928670"/>
            <a:ext cx="7429552" cy="396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857364"/>
            <a:ext cx="87154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В Греции была выпущена марка по случаю переименования острова </a:t>
            </a:r>
            <a:r>
              <a:rPr lang="ru-RU" sz="2600" dirty="0" err="1" smtClean="0">
                <a:solidFill>
                  <a:schemeClr val="accent3">
                    <a:lumMod val="75000"/>
                  </a:schemeClr>
                </a:solidFill>
              </a:rPr>
              <a:t>Самос</a:t>
            </a: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 в остров </a:t>
            </a:r>
            <a:r>
              <a:rPr lang="ru-RU" sz="2600" dirty="0" err="1" smtClean="0">
                <a:solidFill>
                  <a:schemeClr val="accent3">
                    <a:lumMod val="75000"/>
                  </a:schemeClr>
                </a:solidFill>
              </a:rPr>
              <a:t>Пифагорейон</a:t>
            </a:r>
            <a:r>
              <a:rPr lang="ru-RU" sz="26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Admin\Рабочий стол\an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357562"/>
            <a:ext cx="1835158" cy="251015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929058" y="3714752"/>
            <a:ext cx="4643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На марке надпись:</a:t>
            </a: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«Теорема Пифагора.Эллас.350 драхм.»</a:t>
            </a:r>
          </a:p>
          <a:p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Это единственная марка, на которой изображен математический факт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714488"/>
            <a:ext cx="7750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Еще одни замечательные открытия Пифагора: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3214686"/>
            <a:ext cx="4342984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1.Теорема о сумме углов в треугольнике.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3786190"/>
            <a:ext cx="664245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2.Задача о делении плоскости на правильные многогранники.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429132"/>
            <a:ext cx="6293454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3.Геометрический способ решения квадратных уравнений.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928802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В пифагорейской школе много внимания уделялось музыке, живописи, физическому развитию. Известно, что Пифагор был дважды Олимпийским чемпионом.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4143380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Вся его жизнь – это легенда. Существует несколько версий смерти ученого. По одной из них он скончался в храме после 40-дневнего голодания, по другой убит в уличной драке.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785926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После смерти его ученики окружили имя своего учителя множеством легенд, поэтому правду установить невозможно…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098" name="Picture 2" descr="C:\Documents and Settings\Admin\Рабочий стол\97249708_tonnel.g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071810"/>
            <a:ext cx="2411033" cy="3214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2571744"/>
            <a:ext cx="25966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accent4">
                    <a:lumMod val="75000"/>
                  </a:schemeClr>
                </a:solidFill>
              </a:rPr>
              <a:t>Конец</a:t>
            </a:r>
            <a:endParaRPr lang="ru-RU" sz="6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4" y="1214422"/>
            <a:ext cx="2357454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Пифагор</a:t>
            </a:r>
            <a:endParaRPr lang="ru-RU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2500306"/>
            <a:ext cx="3940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Родился в 576 г. до н.э.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29124" y="3143248"/>
            <a:ext cx="4373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Умер в 496 г. до н.э.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7686" y="3714752"/>
            <a:ext cx="2741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Прожил 80 лет</a:t>
            </a:r>
            <a:endParaRPr lang="ru-RU" sz="2800" dirty="0"/>
          </a:p>
        </p:txBody>
      </p:sp>
      <p:pic>
        <p:nvPicPr>
          <p:cNvPr id="8" name="Picture 2" descr="C:\Documents and Settings\Admin\Рабочий стол\97249708_tonnel.g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357298"/>
            <a:ext cx="2786082" cy="3714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ee89a1655d71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000240"/>
            <a:ext cx="5934075" cy="3343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42844" y="2000240"/>
            <a:ext cx="27146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Пифагор родился на острове </a:t>
            </a:r>
            <a:r>
              <a:rPr lang="ru-RU" dirty="0" err="1" smtClean="0"/>
              <a:t>Самос</a:t>
            </a:r>
            <a:r>
              <a:rPr lang="ru-RU" dirty="0" smtClean="0"/>
              <a:t>, расположенном в </a:t>
            </a:r>
            <a:r>
              <a:rPr lang="ru-RU" dirty="0" smtClean="0"/>
              <a:t>Эгейском </a:t>
            </a:r>
            <a:r>
              <a:rPr lang="ru-RU" dirty="0" smtClean="0"/>
              <a:t>море. 33 года он набирался мудрости в Египте. Потом более 10 лет жил в Вавилоне, где изучал древнюю культуру и достижения науки разных стран. Затем переселился в Италию.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2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428736"/>
            <a:ext cx="7449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Пифагор – это не имя, а прозвище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2214554"/>
            <a:ext cx="501714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«Пифагор» значит «убеждающий речью»</a:t>
            </a:r>
          </a:p>
          <a:p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5720" y="3143248"/>
            <a:ext cx="8715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первой лекции Пифагор приобрел 2000 </a:t>
            </a:r>
            <a:r>
              <a:rPr lang="ru-RU" dirty="0" smtClean="0"/>
              <a:t>учеников</a:t>
            </a:r>
            <a:r>
              <a:rPr lang="ru-RU" dirty="0" smtClean="0"/>
              <a:t>, и в г.Кротоне образовал школу философов и математиков, в основу которой были положены законы и правила Пифагора, почитаемые как божественные заповеди.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4357694"/>
            <a:ext cx="2788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Вот некоторые из них: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4857760"/>
            <a:ext cx="8549841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Делай лишь то, что впоследствии не омрачит тебя и не заставит раскаиваться.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5357826"/>
            <a:ext cx="8079071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Не делай никогда того, чего не знаешь, но научись всему, что нужно знать.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857892"/>
            <a:ext cx="571861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Либо молчи, либо говори то, что ценнее молчания.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" presetClass="entr" presetSubtype="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750"/>
                            </p:stCondLst>
                            <p:childTnLst>
                              <p:par>
                                <p:cTn id="3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50"/>
                            </p:stCondLst>
                            <p:childTnLst>
                              <p:par>
                                <p:cTn id="37" presetID="5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750"/>
                            </p:stCondLst>
                            <p:childTnLst>
                              <p:par>
                                <p:cTn id="43" presetID="5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1"/>
      <p:bldP spid="6" grpId="0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71612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3">
                    <a:lumMod val="75000"/>
                  </a:schemeClr>
                </a:solidFill>
              </a:rPr>
              <a:t>Главным пифагорейским символом здоровья и опознавательным знаком была пентаграмма или пифагорейская звезда.</a:t>
            </a:r>
            <a:endParaRPr lang="ru-RU" sz="2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l_8_clip_image0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643182"/>
            <a:ext cx="2357454" cy="210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0" y="557214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4">
                    <a:lumMod val="75000"/>
                  </a:schemeClr>
                </a:solidFill>
              </a:rPr>
              <a:t>Звездчатый пятиугольник содержит все пропорции, известные пифагорейцам: арифметическую, геометрическую и золотую.</a:t>
            </a:r>
            <a:endParaRPr lang="ru-RU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643050"/>
            <a:ext cx="8501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В школе Пифагора занимались изучением чисел и их свойств. Пифагор является основателем мистического учения о числах.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714620"/>
            <a:ext cx="476149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«Где нет числа и меры – там хаос и химеры»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3214686"/>
            <a:ext cx="3101618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«Самое мудрое – это число»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3714752"/>
            <a:ext cx="298434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«Числа управляют миром»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342900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Пифагорейцы разбили числа на четные и нечетные. Четные числа считались мужскими, нечетные женскими. 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4786322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Число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считалось священным числом.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28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совершенными числами.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220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284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символом дружбы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714488"/>
            <a:ext cx="8786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В настоящее время установлено, что это важнейшая теорема встречается в вавилонских текстах, написанных за 1200 лет до Пифагора.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Admin\Рабочий стол\Geom_d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071810"/>
            <a:ext cx="4791075" cy="2600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6000760" y="3571876"/>
            <a:ext cx="2500330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Египетский треугольник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5²=3²+4²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857496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Веревочным треугольником со сторонами 3,4 и 5 единиц пользовались еще в Древнем Египте для построения прямых углов на местности.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571612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Особый интерес представляет задача отыскания «целочисленных» прямых треугольников, т.е. таких троек чисел, что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 a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²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+b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²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=c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²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 Их можно найти по формулам:</a:t>
            </a:r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3429000"/>
            <a:ext cx="2077813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b=(a</a:t>
            </a:r>
            <a:r>
              <a:rPr lang="ru-RU" sz="3600" dirty="0" smtClean="0"/>
              <a:t>²</a:t>
            </a:r>
            <a:r>
              <a:rPr lang="en-US" sz="3600" dirty="0" smtClean="0"/>
              <a:t>-1):2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214942" y="3429000"/>
            <a:ext cx="2122697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c=(a</a:t>
            </a:r>
            <a:r>
              <a:rPr lang="ru-RU" sz="3600" dirty="0" smtClean="0"/>
              <a:t>²</a:t>
            </a:r>
            <a:r>
              <a:rPr lang="en-US" sz="3600" dirty="0" smtClean="0"/>
              <a:t>+1):2</a:t>
            </a:r>
            <a:endParaRPr lang="ru-RU" sz="36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3143248"/>
          <a:ext cx="6096002" cy="11125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17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24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40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60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84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112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144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180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</a:t>
                      </a:r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25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41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61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85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113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145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181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57422" y="4429132"/>
            <a:ext cx="34362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solidFill>
                  <a:schemeClr val="accent4">
                    <a:lumMod val="75000"/>
                  </a:schemeClr>
                </a:solidFill>
              </a:rPr>
              <a:t>Это Пифагоровы тройки.</a:t>
            </a:r>
            <a:endParaRPr lang="ru-RU" sz="2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5357826"/>
            <a:ext cx="1669368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5²+12²=13²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25+144=169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5357826"/>
            <a:ext cx="1585883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6²+8²=10²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36+64=100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4" grpId="0" animBg="1"/>
      <p:bldP spid="4" grpId="1" animBg="1"/>
      <p:bldP spid="8" grpId="0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357298"/>
            <a:ext cx="6178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Египтяне придумали задачу о лотосе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6314" y="2285992"/>
            <a:ext cx="4071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«На глубине 12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футов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растет лотос с 13-футовым стеблем. Определите, на какое расстояние цветок может отклониться от вертикали, проходящий через точку крепления стебля ко дну»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5786454"/>
            <a:ext cx="3000693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√13²-12²=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√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25=5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q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428868"/>
            <a:ext cx="2540000" cy="254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6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451</TotalTime>
  <Words>595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«Уважение к Пифагору доходило до поклонения»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«Уважение к Пифагору доходило до поклонения»</dc:title>
  <cp:lastModifiedBy>якушина </cp:lastModifiedBy>
  <cp:revision>49</cp:revision>
  <dcterms:modified xsi:type="dcterms:W3CDTF">2011-11-01T18:22:50Z</dcterms:modified>
</cp:coreProperties>
</file>