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5007E-876F-4F46-B756-81191556C205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0AAAA-47BC-4E19-958F-D67F77223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404664"/>
            <a:ext cx="51285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«Геометрия – витамин мозга»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 descr="http://elementy.ru/images/eltevents/sharygin_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2857500" cy="222885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347864" y="2276872"/>
            <a:ext cx="1955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И. Ф.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Шарыгин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4437112"/>
            <a:ext cx="46255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Треугольники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1467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Задача 2748.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88640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треугольнике  АВС  АВ = ВС = АС =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2      .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5000" contrast="20000"/>
          </a:blip>
          <a:srcRect/>
          <a:stretch>
            <a:fillRect/>
          </a:stretch>
        </p:blipFill>
        <p:spPr bwMode="auto">
          <a:xfrm>
            <a:off x="6084168" y="188640"/>
            <a:ext cx="285750" cy="3429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516216" y="188640"/>
            <a:ext cx="2344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Найдите высоту СН.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39552" y="620688"/>
            <a:ext cx="2160240" cy="129614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162880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54868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99792" y="155679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>
            <a:stCxn id="10" idx="0"/>
            <a:endCxn id="10" idx="3"/>
          </p:cNvCxnSpPr>
          <p:nvPr/>
        </p:nvCxnSpPr>
        <p:spPr>
          <a:xfrm>
            <a:off x="1619672" y="620688"/>
            <a:ext cx="0" cy="129614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547664" y="162880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59632" y="1772816"/>
            <a:ext cx="360040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971600" y="1268760"/>
            <a:ext cx="288032" cy="2160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051720" y="1700808"/>
            <a:ext cx="144016" cy="2880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051720" y="1340768"/>
            <a:ext cx="360040" cy="1440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908720"/>
            <a:ext cx="419100" cy="342900"/>
          </a:xfrm>
          <a:prstGeom prst="rect">
            <a:avLst/>
          </a:prstGeom>
          <a:noFill/>
        </p:spPr>
      </p:pic>
      <p:sp>
        <p:nvSpPr>
          <p:cNvPr id="27" name="Прямоугольник 26"/>
          <p:cNvSpPr/>
          <p:nvPr/>
        </p:nvSpPr>
        <p:spPr>
          <a:xfrm>
            <a:off x="3347864" y="620688"/>
            <a:ext cx="864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Дано: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139952" y="620688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∆АВС,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04048" y="620688"/>
            <a:ext cx="2952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ВС = АС =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2      ,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5000" contrast="20000"/>
          </a:blip>
          <a:srcRect/>
          <a:stretch>
            <a:fillRect/>
          </a:stretch>
        </p:blipFill>
        <p:spPr bwMode="auto">
          <a:xfrm>
            <a:off x="6948264" y="620688"/>
            <a:ext cx="285750" cy="342900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/>
        </p:nvSpPr>
        <p:spPr>
          <a:xfrm>
            <a:off x="7452320" y="620688"/>
            <a:ext cx="1532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СН - высота.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19872" y="1196752"/>
            <a:ext cx="16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Найдите: СН.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79512" y="2060848"/>
            <a:ext cx="5598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какой геометрической фигуре идет речь в задаче?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79512" y="2276872"/>
            <a:ext cx="30243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Чтонам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 нем известно?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79512" y="2492896"/>
            <a:ext cx="28083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надо найти?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79512" y="2708920"/>
            <a:ext cx="799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Какие треугольники образует высота со сторонами данного треугольника?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79512" y="2924944"/>
            <a:ext cx="5598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называется сторона СН треугольника АСН?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79512" y="3140968"/>
            <a:ext cx="8640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Какую теорему применяем для нахождения катета прямоугольного треугольника?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79512" y="3356992"/>
            <a:ext cx="8496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надо знать, чтобы найти катет прямоугольного треугольника?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9512" y="3573016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мы знаем о высоте, проведенной к стороне равностороннего треугольника?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9512" y="3789040"/>
            <a:ext cx="87129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качестве чего, биссектрисы или медианы, нас интересует высота СН?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79512" y="4005064"/>
            <a:ext cx="5598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мы знаем о медиане треугольника?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79512" y="4221088"/>
            <a:ext cx="5598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Сможем ли мы найти отрезок АН?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347864" y="4581128"/>
            <a:ext cx="1169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79512" y="5085184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Рассмотрим ∆АСН. Он прямоугольный, т. к. СН – высота по условию. Так как ∆АСВ по условию равносторонний, то СН – медиана. Значит, АН =       .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По теореме Пифагора                                   , СН = 3.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8000" contrast="20000"/>
          </a:blip>
          <a:srcRect/>
          <a:stretch>
            <a:fillRect/>
          </a:stretch>
        </p:blipFill>
        <p:spPr bwMode="auto">
          <a:xfrm>
            <a:off x="6228184" y="5373216"/>
            <a:ext cx="285750" cy="342900"/>
          </a:xfrm>
          <a:prstGeom prst="rect">
            <a:avLst/>
          </a:prstGeom>
          <a:noFill/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5589240"/>
            <a:ext cx="1838325" cy="400050"/>
          </a:xfrm>
          <a:prstGeom prst="rect">
            <a:avLst/>
          </a:prstGeom>
          <a:noFill/>
        </p:spPr>
      </p:pic>
      <p:sp>
        <p:nvSpPr>
          <p:cNvPr id="43" name="Прямоугольник 42"/>
          <p:cNvSpPr/>
          <p:nvPr/>
        </p:nvSpPr>
        <p:spPr>
          <a:xfrm>
            <a:off x="3275856" y="6165304"/>
            <a:ext cx="1440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0" grpId="0" animBg="1"/>
      <p:bldP spid="11" grpId="0"/>
      <p:bldP spid="12" grpId="0"/>
      <p:bldP spid="13" grpId="0"/>
      <p:bldP spid="16" grpId="0"/>
      <p:bldP spid="17" grpId="0" animBg="1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556792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Умение мыслить математически – одна из благороднейших способностей человека. 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404664"/>
            <a:ext cx="2379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Джорж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Бернард Шоу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omg-mozg.ru/image/velikie/bernard-sho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1800200" cy="242095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59832" y="3789040"/>
            <a:ext cx="1475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ДьердьПойа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7504" y="4653136"/>
            <a:ext cx="64087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вы хотите научиться плавать, то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смело входите в воду, а если хотите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научиться решать задачи, то решайте их.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Пойа Дьёрдь 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7782" y="3933056"/>
            <a:ext cx="1647979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248</Words>
  <Application>Microsoft Office PowerPoint</Application>
  <PresentationFormat>Экран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Elena</cp:lastModifiedBy>
  <cp:revision>18</cp:revision>
  <dcterms:created xsi:type="dcterms:W3CDTF">2013-11-10T08:26:11Z</dcterms:created>
  <dcterms:modified xsi:type="dcterms:W3CDTF">2013-11-13T16:29:42Z</dcterms:modified>
</cp:coreProperties>
</file>