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ельниковаАГ\Desktop\dialogues\x_6f97989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53" y="332656"/>
            <a:ext cx="9060447" cy="61653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МельниковаАГ\Desktop\dialogues\Obedient_Suk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4245968" cy="63755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2000" dirty="0" smtClean="0">
                <a:solidFill>
                  <a:srgbClr val="FF0000"/>
                </a:solidFill>
              </a:rPr>
              <a:t>OBEDIENT</a:t>
            </a:r>
            <a:endParaRPr lang="ru-RU" sz="1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МельниковаАГ\Desktop\dialogues\pol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5536356" cy="62560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76672" y="5301208"/>
            <a:ext cx="8229600" cy="1143000"/>
          </a:xfrm>
        </p:spPr>
        <p:txBody>
          <a:bodyPr>
            <a:noAutofit/>
          </a:bodyPr>
          <a:lstStyle/>
          <a:p>
            <a:r>
              <a:rPr lang="en-US" sz="12000" dirty="0" smtClean="0">
                <a:solidFill>
                  <a:srgbClr val="FF0000"/>
                </a:solidFill>
              </a:rPr>
              <a:t>POLITE</a:t>
            </a:r>
            <a:endParaRPr lang="ru-RU" sz="1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МельниковаАГ\Desktop\dialogues\shy gi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4536504" cy="7088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sz="12000" dirty="0" smtClean="0"/>
              <a:t>SHY</a:t>
            </a:r>
            <a:endParaRPr lang="ru-RU" sz="1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МельниковаАГ\Desktop\dialogues\stock-illustration-10789270-naughty-boy-sticking-out-his-tong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4464496" cy="65765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301208"/>
            <a:ext cx="8229600" cy="1143000"/>
          </a:xfrm>
        </p:spPr>
        <p:txBody>
          <a:bodyPr>
            <a:noAutofit/>
          </a:bodyPr>
          <a:lstStyle/>
          <a:p>
            <a:r>
              <a:rPr lang="en-US" sz="12000" dirty="0" smtClean="0"/>
              <a:t>NAUGHTY</a:t>
            </a:r>
            <a:endParaRPr lang="ru-RU" sz="1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МельниковаАГ\Desktop\dialogues\friendly-and-unfriendly-flash-car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8188375" cy="57332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1430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Friendly     unfriendly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МельниковаАГ\Desktop\dialogues\stupid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1268760"/>
            <a:ext cx="7751501" cy="55892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2000" dirty="0" smtClean="0"/>
              <a:t>STUPID</a:t>
            </a:r>
            <a:endParaRPr lang="ru-RU" sz="1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МельниковаАГ\Desktop\dialogues\x_82e121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14806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МельниковаАГ\Desktop\dialogues\x_64574ad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2070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МельниковаАГ\Desktop\dialogues\athletics_89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4830"/>
            <a:ext cx="5652120" cy="689283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8291264" cy="1143000"/>
          </a:xfrm>
        </p:spPr>
        <p:txBody>
          <a:bodyPr>
            <a:noAutofit/>
          </a:bodyPr>
          <a:lstStyle/>
          <a:p>
            <a:r>
              <a:rPr lang="en-US" sz="12000" dirty="0" smtClean="0"/>
              <a:t>athletic</a:t>
            </a:r>
            <a:endParaRPr lang="ru-RU" sz="1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МельниковаАГ\Desktop\dialogues\clever girl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95058" cy="64948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2000" dirty="0" smtClean="0"/>
              <a:t>CLEVER</a:t>
            </a:r>
            <a:endParaRPr lang="ru-RU" sz="1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МельниковаАГ\Desktop\dialogues\german19447dh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774" y="0"/>
            <a:ext cx="5442368" cy="66532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5229200"/>
            <a:ext cx="8229600" cy="1143000"/>
          </a:xfrm>
        </p:spPr>
        <p:txBody>
          <a:bodyPr>
            <a:noAutofit/>
          </a:bodyPr>
          <a:lstStyle/>
          <a:p>
            <a:r>
              <a:rPr lang="en-US" sz="14400" dirty="0" smtClean="0">
                <a:solidFill>
                  <a:srgbClr val="FF0000"/>
                </a:solidFill>
              </a:rPr>
              <a:t>BRAVE</a:t>
            </a:r>
            <a:endParaRPr lang="ru-RU" sz="1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МельниковаАГ\Desktop\dialogues\x_b5961505.jpg"/>
          <p:cNvPicPr>
            <a:picLocks noChangeAspect="1" noChangeArrowheads="1"/>
          </p:cNvPicPr>
          <p:nvPr/>
        </p:nvPicPr>
        <p:blipFill>
          <a:blip r:embed="rId2" cstate="print"/>
          <a:srcRect r="1010" b="8778"/>
          <a:stretch>
            <a:fillRect/>
          </a:stretch>
        </p:blipFill>
        <p:spPr bwMode="auto">
          <a:xfrm>
            <a:off x="1115616" y="404664"/>
            <a:ext cx="7056784" cy="62373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4400" dirty="0" smtClean="0"/>
              <a:t>RUDE</a:t>
            </a:r>
            <a:endParaRPr lang="ru-RU" sz="1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4400" dirty="0" smtClean="0"/>
              <a:t>CRUEL</a:t>
            </a:r>
            <a:endParaRPr lang="ru-RU" sz="1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МельниковаАГ\Desktop\dialogue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8725" y="1580794"/>
            <a:ext cx="6943675" cy="5201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4400" dirty="0" smtClean="0"/>
              <a:t>KIND</a:t>
            </a:r>
            <a:endParaRPr lang="ru-RU" sz="1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МельниковаАГ\Desktop\dialogues\kind--portrait-child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619250"/>
            <a:ext cx="4714875" cy="523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</Words>
  <Application>Microsoft Office PowerPoint</Application>
  <PresentationFormat>Экран (4:3)</PresentationFormat>
  <Paragraphs>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athletic</vt:lpstr>
      <vt:lpstr>CLEVER</vt:lpstr>
      <vt:lpstr>BRAVE</vt:lpstr>
      <vt:lpstr>RUDE</vt:lpstr>
      <vt:lpstr>CRUEL</vt:lpstr>
      <vt:lpstr>KIND</vt:lpstr>
      <vt:lpstr>OBEDIENT</vt:lpstr>
      <vt:lpstr>POLITE</vt:lpstr>
      <vt:lpstr>SHY</vt:lpstr>
      <vt:lpstr>NAUGHTY</vt:lpstr>
      <vt:lpstr>Friendly     unfriendly</vt:lpstr>
      <vt:lpstr>STUPID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КривилеваАД</dc:creator>
  <cp:lastModifiedBy>МельниковаАГ</cp:lastModifiedBy>
  <cp:revision>2</cp:revision>
  <dcterms:created xsi:type="dcterms:W3CDTF">2012-01-16T18:12:20Z</dcterms:created>
  <dcterms:modified xsi:type="dcterms:W3CDTF">2012-01-16T18:31:08Z</dcterms:modified>
</cp:coreProperties>
</file>