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4660"/>
  </p:normalViewPr>
  <p:slideViewPr>
    <p:cSldViewPr>
      <p:cViewPr varScale="1">
        <p:scale>
          <a:sx n="74" d="100"/>
          <a:sy n="74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E1B2AA-F1C4-476B-BCA0-BF3E764FCDBC}" type="datetimeFigureOut">
              <a:rPr lang="ru-RU" smtClean="0"/>
              <a:pPr/>
              <a:t>15.05.2011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671A6F-AB66-489D-8B1C-B65F58AD4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1.nnm.ru/imagez/gallery/a/a/d/9/a/aad9ae7cfdb09ac8959b7a5d03d0219d_full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jambo85.files.wordpress.com/2008/10/s_egg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img0.liveinternet.ru/images/attach/c/0/44/74/44074129_1242887368_shokoladnoe_pirozhno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4put.ru/pictures/max/50/15368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asset3.dressed.ru/photos/items/2/1/2/1/6/9/9001432026522jpg-izobrazhenie-JPEG-257x256-pikselov-original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tamognia.ru/upload/iblock/512/svinin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bms.24open.ru/images/4dd6dde74d5996a25904c54d3080434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://img0.liveinternet.ru/images/attach/c/1/55/215/55215409_clip380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www.floridagreek.com/images/food/Desserts/American%20Coffe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pics.photographer.ru/nonstop/pics/pictures/599/599699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ro.ru/imgs/12230_.jpg" TargetMode="External"/><Relationship Id="rId13" Type="http://schemas.openxmlformats.org/officeDocument/2006/relationships/hyperlink" Target="http://jambo85.files.wordpress.com/2008/10/s_egg1.jpg" TargetMode="External"/><Relationship Id="rId18" Type="http://schemas.openxmlformats.org/officeDocument/2006/relationships/hyperlink" Target="http://bms.24open.ru/images/4dd6dde74d5996a25904c54d30804340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pics.photographer.ru/nonstop/pics/pictures/599/599699.jpg" TargetMode="External"/><Relationship Id="rId7" Type="http://schemas.openxmlformats.org/officeDocument/2006/relationships/hyperlink" Target="http://www.tiptip.ru/base_prod/img/maslo_slivochnoe_nesolenoe_krestyanskoe.jpg" TargetMode="External"/><Relationship Id="rId12" Type="http://schemas.openxmlformats.org/officeDocument/2006/relationships/hyperlink" Target="http://ruprom-image.s3.amazonaws.com/114419_w640_h640_konfetki_smacho.jpg" TargetMode="External"/><Relationship Id="rId17" Type="http://schemas.openxmlformats.org/officeDocument/2006/relationships/hyperlink" Target="http://img0.liveinternet.ru/images/attach/c/1/55/215/55215409_clip3807.jpg" TargetMode="External"/><Relationship Id="rId2" Type="http://schemas.openxmlformats.org/officeDocument/2006/relationships/hyperlink" Target="http://www.kid.ru/forummam3/slide0001_image001.jpg" TargetMode="External"/><Relationship Id="rId16" Type="http://schemas.openxmlformats.org/officeDocument/2006/relationships/hyperlink" Target="http://www.floridagreek.com/images/food/Desserts/American%20Coffee.jpg" TargetMode="External"/><Relationship Id="rId20" Type="http://schemas.openxmlformats.org/officeDocument/2006/relationships/hyperlink" Target="http://asset3.dressed.ru/photos/items/2/1/2/1/6/9/9001432026522jpg-izobrazhenie-JPEG-257x256-pikselov-origina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v-online.info/get_img?NrImage=2&amp;NrArticle=12312" TargetMode="External"/><Relationship Id="rId11" Type="http://schemas.openxmlformats.org/officeDocument/2006/relationships/hyperlink" Target="http://www.sostav.ru/articles/rus/2008/30.04/news/images/1sad2.jpg" TargetMode="External"/><Relationship Id="rId5" Type="http://schemas.openxmlformats.org/officeDocument/2006/relationships/hyperlink" Target="http://www.vkusnopedia.ru/static/pimages/productimage-picture-00086708-137052_jpg_520x520_q85.jpg" TargetMode="External"/><Relationship Id="rId15" Type="http://schemas.openxmlformats.org/officeDocument/2006/relationships/hyperlink" Target="http://4put.ru/pictures/max/50/153685.jpg" TargetMode="External"/><Relationship Id="rId10" Type="http://schemas.openxmlformats.org/officeDocument/2006/relationships/hyperlink" Target="http://media.tumblr.com/tumblr_kxg08cO5Su1qagj62.jpg" TargetMode="External"/><Relationship Id="rId19" Type="http://schemas.openxmlformats.org/officeDocument/2006/relationships/hyperlink" Target="http://www.tamognia.ru/upload/iblock/512/svinina.jpg" TargetMode="External"/><Relationship Id="rId4" Type="http://schemas.openxmlformats.org/officeDocument/2006/relationships/hyperlink" Target="http://img11.nnm.ru/imagez/gallery/a/a/d/9/a/aad9ae7cfdb09ac8959b7a5d03d0219d_full.jpg" TargetMode="External"/><Relationship Id="rId9" Type="http://schemas.openxmlformats.org/officeDocument/2006/relationships/hyperlink" Target="http://fisherbook.ru/sites/default/files/09.04/fish/main/607-305.jpg?1275758074" TargetMode="External"/><Relationship Id="rId14" Type="http://schemas.openxmlformats.org/officeDocument/2006/relationships/hyperlink" Target="http://img0.liveinternet.ru/images/attach/c/0/44/74/44074129_1242887368_shokoladnoe_pirozhno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vkusnopedia.ru/static/pimages/productimage-picture-00086708-137052_jpg_520x520_q85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nv-online.info/get_img?NrImage=2&amp;NrArticle=1231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tiptip.ru/base_prod/img/maslo_slivochnoe_nesolenoe_krestyansko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://www.agro.ru/imgs/12230_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fisherbook.ru/sites/default/files/09.04/fish/main/607-305.jpg?12757580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media.tumblr.com/tumblr_kxg08cO5Su1qagj6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sostav.ru/articles/rus/2008/30.04/news/images/1sad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id.ru/forummam3/slide0001_image00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ruprom-image.s3.amazonaws.com/114419_w640_h640_konfetki_smacho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214554"/>
            <a:ext cx="5429288" cy="1857388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Monotype Corsiva" pitchFamily="66" charset="0"/>
              </a:rPr>
              <a:t>FOOD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6400800" cy="22145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по </a:t>
            </a:r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английскому языку подготовила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иностранного языка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Дурнова Раиса Владимировна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66" y="214290"/>
            <a:ext cx="64008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МОУ «СОШ с Питерка»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Питерского района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Саратовской области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2290" name="Picture 2" descr="Картинка 7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785794"/>
            <a:ext cx="5643602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2143116"/>
            <a:ext cx="4129062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egg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643050"/>
            <a:ext cx="4100514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cake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266" name="Picture 2" descr="Картинка 1 из 887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471490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0242" name="Picture 2" descr="Картинка 11 из 93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0042"/>
            <a:ext cx="8429684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6357982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porridge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24" y="2071678"/>
            <a:ext cx="3714776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jam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Картинка 2 из 41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857232"/>
            <a:ext cx="5600165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9238" y="1500174"/>
            <a:ext cx="3814762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meat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Картинка 4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42918"/>
            <a:ext cx="50482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3529010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soup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Картинка 1 из 424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285992"/>
            <a:ext cx="6143668" cy="439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0"/>
            <a:ext cx="3171820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tea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Картинка 2 из 554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571612"/>
            <a:ext cx="6340123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pic>
        <p:nvPicPr>
          <p:cNvPr id="3074" name="Picture 2" descr="Картинка 18 из 535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00240"/>
            <a:ext cx="6143668" cy="4667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4600580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coffee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24" y="1571612"/>
            <a:ext cx="4343376" cy="1829761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Arial Black" pitchFamily="34" charset="0"/>
              </a:rPr>
              <a:t>honey</a:t>
            </a:r>
            <a:endParaRPr lang="ru-RU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Картинка 30 из 904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52"/>
            <a:ext cx="4357718" cy="652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07209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http://img11.nnm.ru/imagez/gallery/a/a/d/9/a/aad9ae7cfdb09ac8959b7a5d03d0219d_full.jpg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http://www.vkusnopedia.ru/static/pimages/productimage-picture-00086708-137052_jpg_520x520_q85.jpg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6"/>
              </a:rPr>
              <a:t>http://www.nv-online.info/get_img?NrImage=2&amp;NrArticle=12312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7"/>
              </a:rPr>
              <a:t>http://www.tiptip.ru/base_prod/img/maslo_slivochnoe_nesolenoe_krestyanskoe.jpg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8"/>
              </a:rPr>
              <a:t>http://www.agro.ru/imgs/12230_.jpg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9"/>
              </a:rPr>
              <a:t>http://fisherbook.ru/sites/default/files/09.04/fish/main/607-305.jpg?1275758074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0"/>
              </a:rPr>
              <a:t>http://media.tumblr.com/tumblr_kxg08cO5Su1qagj62.jpg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1"/>
              </a:rPr>
              <a:t>http://www.sostav.ru/articles/rus/2008/30.04/news/images/1sad2.jpg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2"/>
              </a:rPr>
              <a:t>http://ruprom-image.s3.amazonaws.com/114419_w640_h640_konfetki_smacho.jpg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3"/>
              </a:rPr>
              <a:t>http://jambo85.files.wordpress.com/2008/10/s_egg1.jpg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4"/>
              </a:rPr>
              <a:t>http://img0.liveinternet.ru/images/attach/c/0/44/74/44074129_1242887368_shokoladnoe_pirozhnoe.jpg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5"/>
              </a:rPr>
              <a:t>http://4put.ru/pictures/max/50/153685.jpg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6"/>
              </a:rPr>
              <a:t>http://www.floridagreek.com/images/food/Desserts/American%20Coffee.jpg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7"/>
              </a:rPr>
              <a:t>http://img0.liveinternet.ru/images/attach/c/1/55/215/55215409_clip3807.jpg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8"/>
              </a:rPr>
              <a:t>http://bms.24open.ru/images/4dd6dde74d5996a25904c54d30804340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19"/>
              </a:rPr>
              <a:t>http://www.tamognia.ru/upload/iblock/512/svinina.jpg</a:t>
            </a:r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0"/>
              </a:rPr>
              <a:t>http://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0"/>
              </a:rPr>
              <a:t>asset3.dressed.ru/photos/items/2/1/2/1/6/9/9001432026522jpg-izobrazhenie-JPEG-257x256-pikselov-original.jpg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www.kid.ru/forummam3/slide0001_image001.jpg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1"/>
              </a:rPr>
              <a:t>http://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hlinkClick r:id="rId21"/>
              </a:rPr>
              <a:t>pics.photographer.ru/nonstop/pics/pictures/599/599699.jpg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Monotype Corsiva" pitchFamily="66" charset="0"/>
              </a:rPr>
              <a:t>Источники:</a:t>
            </a:r>
            <a:endParaRPr lang="ru-RU" sz="9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785794"/>
            <a:ext cx="4271938" cy="214314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milk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22" name="Picture 2" descr="Картинка 12 из 4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47863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9458" name="Picture 2" descr="Картинка 26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5072098" cy="58579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2143116"/>
            <a:ext cx="5072066" cy="1571636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bread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8434" name="Picture 2" descr="Картинка 1 из 237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4643470" cy="5786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7682" y="2214554"/>
            <a:ext cx="4986318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butter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7410" name="Picture 2" descr="Картинка 6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61222"/>
            <a:ext cx="5715040" cy="5411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6244" y="1000108"/>
            <a:ext cx="5057756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cheese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2000240"/>
            <a:ext cx="4286248" cy="2000264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fish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Картинка 5 из 9597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71480"/>
            <a:ext cx="549989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976" y="2357430"/>
            <a:ext cx="3429024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ham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Картинка 3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642918"/>
            <a:ext cx="5715040" cy="542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12865"/>
            <a:ext cx="9144000" cy="6845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4938" y="2000240"/>
            <a:ext cx="4129062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juice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4338" name="Picture 2" descr="Картинка 4 из 118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4357718" cy="635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3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53000" contrast="-46000"/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pic>
        <p:nvPicPr>
          <p:cNvPr id="13314" name="Picture 2" descr="Картинка 9 из 41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5429288" cy="5640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357298"/>
            <a:ext cx="5486384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C00000"/>
                </a:solidFill>
                <a:latin typeface="Arial Black" pitchFamily="34" charset="0"/>
              </a:rPr>
              <a:t>sweets</a:t>
            </a:r>
            <a:endParaRPr lang="ru-RU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</TotalTime>
  <Words>100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FOOD</vt:lpstr>
      <vt:lpstr>milk</vt:lpstr>
      <vt:lpstr>bread</vt:lpstr>
      <vt:lpstr>butter</vt:lpstr>
      <vt:lpstr>cheese</vt:lpstr>
      <vt:lpstr>fish</vt:lpstr>
      <vt:lpstr>ham</vt:lpstr>
      <vt:lpstr>juice</vt:lpstr>
      <vt:lpstr>sweets</vt:lpstr>
      <vt:lpstr>egg</vt:lpstr>
      <vt:lpstr>cake</vt:lpstr>
      <vt:lpstr>porridge</vt:lpstr>
      <vt:lpstr>jam</vt:lpstr>
      <vt:lpstr>meat</vt:lpstr>
      <vt:lpstr>soup</vt:lpstr>
      <vt:lpstr>tea</vt:lpstr>
      <vt:lpstr>coffee</vt:lpstr>
      <vt:lpstr>honey</vt:lpstr>
      <vt:lpstr>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</dc:title>
  <dc:creator>раечка</dc:creator>
  <cp:lastModifiedBy>раечка</cp:lastModifiedBy>
  <cp:revision>17</cp:revision>
  <dcterms:created xsi:type="dcterms:W3CDTF">2011-05-14T18:57:06Z</dcterms:created>
  <dcterms:modified xsi:type="dcterms:W3CDTF">2011-05-14T20:15:18Z</dcterms:modified>
</cp:coreProperties>
</file>