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988840"/>
          </a:xfrm>
        </p:spPr>
        <p:txBody>
          <a:bodyPr>
            <a:normAutofit fontScale="90000"/>
          </a:bodyPr>
          <a:lstStyle/>
          <a:p>
            <a:r>
              <a:rPr lang="ru-RU" sz="3900" dirty="0" smtClean="0"/>
              <a:t>Презентация на тему:»Зачем нужна геометрия?»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Работу выполнили: ученицы 7 </a:t>
            </a:r>
            <a:r>
              <a:rPr lang="ru-RU" sz="2800" dirty="0" err="1" smtClean="0"/>
              <a:t>кл</a:t>
            </a:r>
            <a:r>
              <a:rPr lang="ru-RU" sz="2800" dirty="0" smtClean="0"/>
              <a:t>. </a:t>
            </a:r>
            <a:r>
              <a:rPr lang="ru-RU" sz="2800" dirty="0" smtClean="0"/>
              <a:t>МБОУ  «</a:t>
            </a:r>
            <a:r>
              <a:rPr lang="ru-RU" sz="2800" dirty="0" err="1" smtClean="0"/>
              <a:t>Лучовская</a:t>
            </a:r>
            <a:r>
              <a:rPr lang="ru-RU" sz="2800" dirty="0" smtClean="0"/>
              <a:t> </a:t>
            </a:r>
            <a:r>
              <a:rPr lang="ru-RU" sz="2800" dirty="0" smtClean="0"/>
              <a:t>СОШ» </a:t>
            </a:r>
            <a:r>
              <a:rPr lang="ru-RU" sz="2800" dirty="0" err="1" smtClean="0"/>
              <a:t>Дошлова</a:t>
            </a:r>
            <a:r>
              <a:rPr lang="ru-RU" sz="2800" dirty="0" smtClean="0"/>
              <a:t> </a:t>
            </a:r>
            <a:r>
              <a:rPr lang="ru-RU" sz="2800" dirty="0" smtClean="0"/>
              <a:t>Анастасия и Мустафина </a:t>
            </a:r>
            <a:r>
              <a:rPr lang="ru-RU" sz="2800" dirty="0" err="1" smtClean="0"/>
              <a:t>Алсу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" name="Содержимое 7" descr="WXh6u71BoO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38437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SdI1m5DmUgU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988840"/>
            <a:ext cx="4269121" cy="4614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b60Q3jGLA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3" cy="63367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ig3LGM08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280920" cy="6192688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SNsNiFrp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95600" cy="626469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1cjhSErlw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280919" cy="626469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7mo3E53Oo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568952" cy="64087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53336"/>
          </a:xfrm>
        </p:spPr>
        <p:txBody>
          <a:bodyPr>
            <a:normAutofit/>
          </a:bodyPr>
          <a:lstStyle/>
          <a:p>
            <a:r>
              <a:rPr lang="ru-RU" sz="2500" b="0" dirty="0" smtClean="0"/>
              <a:t>Для нормального развития ребенку необходимо полноценное питание. Для нормального интеллектуального развития необходима разнообразная интеллектуальная пища. Сегодня математика, особенно геометрия, является одним из немногих экологически чистых и полноценных продуктов, потребляемых в системе образования. Геометрия может и должна стать предметом, с помощью которого мы можем сбалансировать работу головного мозга, улучшить функциональное взаимодействие между полушариями. </a:t>
            </a:r>
            <a:r>
              <a:rPr lang="ru-RU" sz="2500" b="0" i="1" dirty="0" smtClean="0"/>
              <a:t>Геометрия — витамин для мозга. </a:t>
            </a:r>
            <a:r>
              <a:rPr lang="ru-RU" sz="2800" b="0" dirty="0" smtClean="0"/>
              <a:t> Но Геометрия — это продукт, который должен быть приготовлен очень умелым кулинаром. Иначе она может не только утратить свои питательные качества, но и принести вред организму. 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-4203848"/>
            <a:ext cx="8748464" cy="720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274721396_sgulb7ziv5mtrdy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572000" cy="5400600"/>
          </a:xfrm>
        </p:spPr>
      </p:pic>
      <p:pic>
        <p:nvPicPr>
          <p:cNvPr id="8" name="Содержимое 7" descr="concursuri-1024x7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196752"/>
            <a:ext cx="4498975" cy="5328592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zBslIIjC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280919" cy="612068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892480" cy="5472608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И поэтому </a:t>
            </a:r>
            <a:r>
              <a:rPr lang="ru-RU" sz="2800" b="0" dirty="0" smtClean="0"/>
              <a:t>во всех слайдах мы привели вам доказательства того, что геометрия нужна! Пусть мы используем её по мелочам и всё это может вам и не доказало, что геометрия нужна. Но есть такой вопрос, который заставляет любого скептика поверить в то, что она нужна! Зачем древние люди, греческие учёные, средневековые учёные изучали её? Доказывали свойства и теоремы??? Зачем сейчас мы её изучаем, если она нам не нужна. Ответ прост и элементарен – она нужна, так как без неё у нас не было бы ничего.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4824536"/>
          </a:xfrm>
        </p:spPr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wyshkLrmY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1" cy="62646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NXDdNCuJ7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5" cy="626469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Геометрия необходима для многих отраслей, и в быту..</a:t>
            </a:r>
            <a:endParaRPr lang="ru-RU" dirty="0"/>
          </a:p>
        </p:txBody>
      </p:sp>
      <p:pic>
        <p:nvPicPr>
          <p:cNvPr id="6" name="Содержимое 5" descr="geo. shapes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4006" y="1600200"/>
            <a:ext cx="4473988" cy="4873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206084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Без геометрии люди бы не смогли посчитать сколько нужно обоев для стен, также мы не сможем посчитать сколько ткани нужно на костюм.</a:t>
            </a:r>
            <a:endParaRPr lang="ru-RU" sz="3000" dirty="0"/>
          </a:p>
        </p:txBody>
      </p:sp>
      <p:pic>
        <p:nvPicPr>
          <p:cNvPr id="4" name="Содержимое 3" descr="7f9a9e67738bcd540e02263943c3610ea5fd1f1b.preview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31962"/>
            <a:ext cx="6096000" cy="46101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 А некоторые специальности не мыслимы без геометрии... Например нельзя построить дом без этой науки..</a:t>
            </a:r>
            <a:endParaRPr lang="ru-RU" dirty="0"/>
          </a:p>
        </p:txBody>
      </p:sp>
      <p:pic>
        <p:nvPicPr>
          <p:cNvPr id="4" name="Содержимое 3" descr="324624-moril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1"/>
            <a:ext cx="6935457" cy="424847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604448" cy="5013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 Развивая мысль Пуанкаре, высказанную еще в начале 20-го столетия, доводя ее в некотором смысле до абсурда, Владимир Арнольд в конце того же столетия говорит: «Математика — это часть физики». Соглашаясь с этой формулой, мы все же хотели бы ее продолжить: «А физика — часть геометрии». И вновь вернемся к началу прошлого столетия. Великий французский архитектор Корбюзье как-то воскликнул: «Все вокруг геометрия!». Сегодня уже в начале 21-го столетия мы можем повторить это восклицание с еще большим изумлением. В самом деле, посмотрите вокруг — всюду геометрия!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Также большую роль геометрия играет в бытовой технике, в микросхемах и даже в рекламных роликах.</a:t>
            </a:r>
            <a:endParaRPr lang="ru-RU" dirty="0"/>
          </a:p>
        </p:txBody>
      </p:sp>
      <p:pic>
        <p:nvPicPr>
          <p:cNvPr id="4" name="Содержимое 3" descr="4631_00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7704856" cy="429309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tPBpsfzxJ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7389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230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Презентация на тему:»Зачем нужна геометрия?» Работу выполнили: ученицы 7 кл. МБОУ  «Лучовская СОШ» Дошлова Анастасия и Мустафина Алсу.</vt:lpstr>
      <vt:lpstr>Слайд 2</vt:lpstr>
      <vt:lpstr>Слайд 3</vt:lpstr>
      <vt:lpstr>Геометрия необходима для многих отраслей, и в быту..</vt:lpstr>
      <vt:lpstr>Без геометрии люди бы не смогли посчитать сколько нужно обоев для стен, также мы не сможем посчитать сколько ткани нужно на костюм.</vt:lpstr>
      <vt:lpstr> А некоторые специальности не мыслимы без геометрии... Например нельзя построить дом без этой науки..</vt:lpstr>
      <vt:lpstr> Развивая мысль Пуанкаре, высказанную еще в начале 20-го столетия, доводя ее в некотором смысле до абсурда, Владимир Арнольд в конце того же столетия говорит: «Математика — это часть физики». Соглашаясь с этой формулой, мы все же хотели бы ее продолжить: «А физика — часть геометрии». И вновь вернемся к началу прошлого столетия. Великий французский архитектор Корбюзье как-то воскликнул: «Все вокруг геометрия!». Сегодня уже в начале 21-го столетия мы можем повторить это восклицание с еще большим изумлением. В самом деле, посмотрите вокруг — всюду геометрия! </vt:lpstr>
      <vt:lpstr>Также большую роль геометрия играет в бытовой технике, в микросхемах и даже в рекламных роликах.</vt:lpstr>
      <vt:lpstr>Слайд 9</vt:lpstr>
      <vt:lpstr>Слайд 10</vt:lpstr>
      <vt:lpstr>Слайд 11</vt:lpstr>
      <vt:lpstr>Слайд 12</vt:lpstr>
      <vt:lpstr>Слайд 13</vt:lpstr>
      <vt:lpstr>Слайд 14</vt:lpstr>
      <vt:lpstr>Для нормального развития ребенку необходимо полноценное питание. Для нормального интеллектуального развития необходима разнообразная интеллектуальная пища. Сегодня математика, особенно геометрия, является одним из немногих экологически чистых и полноценных продуктов, потребляемых в системе образования. Геометрия может и должна стать предметом, с помощью которого мы можем сбалансировать работу головного мозга, улучшить функциональное взаимодействие между полушариями. Геометрия — витамин для мозга.  Но Геометрия — это продукт, который должен быть приготовлен очень умелым кулинаром. Иначе она может не только утратить свои питательные качества, но и принести вред организму. </vt:lpstr>
      <vt:lpstr>Слайд 16</vt:lpstr>
      <vt:lpstr>Слайд 17</vt:lpstr>
      <vt:lpstr>И поэтому во всех слайдах мы привели вам доказательства того, что геометрия нужна! Пусть мы используем её по мелочам и всё это может вам и не доказало, что геометрия нужна. Но есть такой вопрос, который заставляет любого скептика поверить в то, что она нужна! Зачем древние люди, греческие учёные, средневековые учёные изучали её? Доказывали свойства и теоремы??? Зачем сейчас мы её изучаем, если она нам не нужна. Ответ прост и элементарен – она нужна, так как без неё у нас не было бы ничего.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тему:»Зачем нужна геометрия?» Работу выполнили: ученицы 7 кл. МБОУ»Лучовская СОШ» Дошлова Анастасия,Мустафина Алсу.</dc:title>
  <dc:creator>Толик</dc:creator>
  <cp:lastModifiedBy>Admin</cp:lastModifiedBy>
  <cp:revision>14</cp:revision>
  <dcterms:created xsi:type="dcterms:W3CDTF">2013-11-12T15:07:57Z</dcterms:created>
  <dcterms:modified xsi:type="dcterms:W3CDTF">2014-01-21T19:22:03Z</dcterms:modified>
</cp:coreProperties>
</file>