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51494-84D9-4A22-9933-AE8CDA6AFBEC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8D8CB-31A0-4250-B9EB-5D8C6028DF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428604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Признаки параллельности прямых.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6.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071546"/>
            <a:ext cx="291638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3061" y="4857760"/>
            <a:ext cx="8300939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7.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071810"/>
            <a:ext cx="3286148" cy="3262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714488"/>
            <a:ext cx="7986303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8.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143248"/>
            <a:ext cx="3663426" cy="230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89" y="1714488"/>
            <a:ext cx="441234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14554"/>
            <a:ext cx="5957600" cy="99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Тест. Задание 1.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Выберите   верные </a:t>
            </a:r>
          </a:p>
          <a:p>
            <a:pPr>
              <a:buNone/>
            </a:pPr>
            <a:r>
              <a:rPr lang="ru-RU" i="1" dirty="0" smtClean="0"/>
              <a:t>утверждения: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71744"/>
            <a:ext cx="3866308" cy="223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1834" y="3000372"/>
            <a:ext cx="4412166" cy="2147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Тест. Задание 2.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Выберите   верные </a:t>
            </a:r>
          </a:p>
          <a:p>
            <a:pPr>
              <a:buNone/>
            </a:pPr>
            <a:r>
              <a:rPr lang="ru-RU" i="1" dirty="0" smtClean="0"/>
              <a:t>утверждения: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00174"/>
            <a:ext cx="3866308" cy="223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b="7407"/>
          <a:stretch>
            <a:fillRect/>
          </a:stretch>
        </p:blipFill>
        <p:spPr bwMode="auto">
          <a:xfrm>
            <a:off x="1500165" y="4071942"/>
            <a:ext cx="716964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к тестовым заданиям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1 – </a:t>
            </a:r>
            <a:r>
              <a:rPr lang="ru-RU" sz="3600" dirty="0" err="1" smtClean="0"/>
              <a:t>а,в,г,д,ж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2 – </a:t>
            </a:r>
            <a:r>
              <a:rPr lang="ru-RU" sz="3600" dirty="0" err="1" smtClean="0"/>
              <a:t>б,в,д,е,з</a:t>
            </a:r>
            <a:endParaRPr lang="ru-RU" sz="3600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1. (устно)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3071834" cy="547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000372"/>
            <a:ext cx="3810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2. (устно)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428867"/>
            <a:ext cx="3000396" cy="2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928934"/>
            <a:ext cx="416721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3. (устно)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6000792" cy="367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714488"/>
            <a:ext cx="350229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4. (устно)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14422"/>
            <a:ext cx="7000923" cy="433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 b="28260"/>
          <a:stretch>
            <a:fillRect/>
          </a:stretch>
        </p:blipFill>
        <p:spPr bwMode="auto">
          <a:xfrm>
            <a:off x="2071670" y="5857892"/>
            <a:ext cx="59436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6786578" y="5072074"/>
            <a:ext cx="85725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5.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357298"/>
            <a:ext cx="5072098" cy="4277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5786454"/>
            <a:ext cx="6429420" cy="52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</TotalTime>
  <Words>71</Words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Признаки параллельности прямых.</vt:lpstr>
      <vt:lpstr>Тест. Задание 1.</vt:lpstr>
      <vt:lpstr>Тест. Задание 2.</vt:lpstr>
      <vt:lpstr>Ответы к тестовым заданиям</vt:lpstr>
      <vt:lpstr>Задача 1. (устно)</vt:lpstr>
      <vt:lpstr>Задача 2. (устно)</vt:lpstr>
      <vt:lpstr>Задача 3. (устно)</vt:lpstr>
      <vt:lpstr>Задача 4. (устно)</vt:lpstr>
      <vt:lpstr>Задача 5.</vt:lpstr>
      <vt:lpstr>Задача 6.</vt:lpstr>
      <vt:lpstr>Задача 7.</vt:lpstr>
      <vt:lpstr>Задача 8.</vt:lpstr>
      <vt:lpstr>Домашнее задание.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параллельности прямых</dc:title>
  <cp:lastModifiedBy>Преподаватель</cp:lastModifiedBy>
  <cp:revision>10</cp:revision>
  <dcterms:modified xsi:type="dcterms:W3CDTF">2014-01-15T10:19:25Z</dcterms:modified>
</cp:coreProperties>
</file>