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Градусная мера угла.</a:t>
            </a:r>
            <a:br>
              <a:rPr lang="ru-RU" dirty="0" smtClean="0"/>
            </a:br>
            <a:r>
              <a:rPr lang="ru-RU" dirty="0" smtClean="0"/>
              <a:t>Измерение углов на местности.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sz="4000" dirty="0" smtClean="0"/>
              <a:t>Равные углы имеют равные градусные меры.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4000" dirty="0" smtClean="0"/>
              <a:t>Меньший угол имеет меньшую градусную меру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4000" dirty="0" smtClean="0"/>
              <a:t>Если луч делит угол на два угла, то градусная мера всего угла равна сумме градусных мер этих углов.</a:t>
            </a:r>
          </a:p>
          <a:p>
            <a:pPr marL="514350" indent="-514350">
              <a:buFont typeface="+mj-lt"/>
              <a:buAutoNum type="arabicParenR"/>
            </a:pP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задач.</a:t>
            </a:r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143116"/>
            <a:ext cx="6336515" cy="2691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задач.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14387" y="2515394"/>
            <a:ext cx="751522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задач.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85860"/>
            <a:ext cx="757237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3857628"/>
            <a:ext cx="6336515" cy="2691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задач.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428868"/>
            <a:ext cx="8424524" cy="2628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задач.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285992"/>
            <a:ext cx="8643966" cy="1649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Градусная мера угла. Измерение углов на местности.</vt:lpstr>
      <vt:lpstr>Свойства:</vt:lpstr>
      <vt:lpstr>Решение задач.</vt:lpstr>
      <vt:lpstr>Решение задач.</vt:lpstr>
      <vt:lpstr>Решение задач.</vt:lpstr>
      <vt:lpstr>Решение задач.</vt:lpstr>
      <vt:lpstr>Решение задач.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Градусная мера угла. Измерение углов на местности.</dc:title>
  <cp:lastModifiedBy>Преподаватель</cp:lastModifiedBy>
  <cp:revision>1</cp:revision>
  <dcterms:modified xsi:type="dcterms:W3CDTF">2013-09-24T09:10:29Z</dcterms:modified>
</cp:coreProperties>
</file>