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59" r:id="rId6"/>
    <p:sldId id="264" r:id="rId7"/>
    <p:sldId id="260" r:id="rId8"/>
    <p:sldId id="262" r:id="rId9"/>
    <p:sldId id="258" r:id="rId10"/>
    <p:sldId id="265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3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4193-B4C8-4D7D-899F-5C48B7EB9C5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DA1A-488E-4901-AFD8-BA47BE1E4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24B2-3519-4CC8-BB26-C4F06A53924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2997-8159-4338-98D0-7E354F94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2CC6-0595-473A-9E78-27BD1CB7247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E5EE-2BFB-41B1-A062-4740A8FAB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6F93-8D7F-40BC-8E6E-8B4C808BFF7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2220-927F-465E-8AFD-982439DB5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981F-66D0-40E2-BDC7-D57F585C068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283C-CE7D-4494-803A-37D4BF2DA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BA0-6D7C-4559-BFEB-05D078A1ADE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8987-AB5B-4170-95E8-69777B068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7EF1-F506-4280-B529-E133370D039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A766-4DD9-4061-B47F-CA7742516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679C-7D69-48B2-A9AB-C07D6B1269B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81F3-15D7-43B3-864E-801641324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E9D3-7C68-4864-9113-066D936E939D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3295-0F55-4899-B7E9-235C74298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3E6F-5797-43D7-95CF-8D6FCD58573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8F0F-2AF1-479F-96F7-C89DD2065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B7FD-3811-4282-A17D-0F09814ABE4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58CE-491B-44F2-977A-A52179DB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264C-CA43-46BA-BCE8-7B257D6A237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0679-E956-4DC9-A5A1-E8C36A3B2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74EE-2C8E-4FFD-B637-05903B93BA0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7290-0B97-4492-A585-5FD6394EB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B0FE-4E66-433B-B6EC-02496802395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1B04-91D7-4506-9CC7-05ECF783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9D06-0F5A-44CF-B64A-6E7BB6A6DEC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599A-2502-46A6-943F-7B688AAEB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0996-F53D-4FD8-840E-0D986599FD7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A573-B8AC-4F67-8F68-AFDCC7CEB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2308-4E7B-432A-BA56-2AC891AA35E0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EED-0E6B-4FC4-BB07-2F79FAB3A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98EB96-320E-412A-BB14-85EC275940F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A8E1AF-E04D-421E-A1B9-66C3BA42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  <p:sldLayoutId id="2147483666" r:id="rId13"/>
    <p:sldLayoutId id="2147483665" r:id="rId14"/>
    <p:sldLayoutId id="2147483664" r:id="rId15"/>
    <p:sldLayoutId id="2147483663" r:id="rId16"/>
    <p:sldLayoutId id="2147483662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ecommendations%20to%20avoid%20internet%20addiction%20among%20students.pptx" TargetMode="External"/><Relationship Id="rId2" Type="http://schemas.openxmlformats.org/officeDocument/2006/relationships/hyperlink" Target="&#1072;&#1085;&#1075;&#1083;&#1080;&#1081;&#1089;&#1082;&#1080;&#1081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%20P%20NEW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3043238" y="120650"/>
            <a:ext cx="5681662" cy="644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Saint-</a:t>
            </a:r>
            <a:r>
              <a:rPr lang="en-US" sz="2800" cap="none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etersburg IT College</a:t>
            </a:r>
            <a:endParaRPr lang="ru-RU" sz="2800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65175"/>
            <a:ext cx="8864600" cy="97313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Faces of the Internet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502025" y="6067425"/>
            <a:ext cx="4967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Saint-Petersburg 2014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1738313"/>
            <a:ext cx="6577012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84388" y="357188"/>
            <a:ext cx="8048625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1163" y="1409700"/>
            <a:ext cx="83693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914400" y="165100"/>
            <a:ext cx="10353675" cy="1349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Objectives: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21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Develop speaking skills on the topic “Faces of the Internet”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err="1" smtClean="0">
                <a:latin typeface="Times New Roman" pitchFamily="18" charset="0"/>
              </a:rPr>
              <a:t>Practise</a:t>
            </a:r>
            <a:r>
              <a:rPr lang="en-US" sz="2800" b="1" dirty="0" smtClean="0">
                <a:latin typeface="Times New Roman" pitchFamily="18" charset="0"/>
              </a:rPr>
              <a:t> asking different kinds of questions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Develop listening skills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Teach to read, translate and use in speech vocabulary on the topic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Enlarge students` vocabulary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Integrate knowledge of the English language and IT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Enhance motivation to the English language learning 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Make questions about Peter Morgan for each answer.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350" y="1025525"/>
            <a:ext cx="10515600" cy="56007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/>
              <a:t>1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Peter Morgan is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35 years old.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 He lives in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3. He works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as an online researcher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4. He uses the Internet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to find information requested by clients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5. He wrote a book on e-commerce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in 2001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6. He finishes work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at 5 pm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7. In his free time, he likes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going to the movies and meeting friends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8. He goes to the cinema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twice a month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38" y="179388"/>
            <a:ext cx="10515600" cy="1693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Prepare a questionnaire to carry out a survey about the use of the Internet at your college. Use these expressions for your questions.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438" y="1619250"/>
            <a:ext cx="10515600" cy="4451350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Internet portal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kind of information you get on the web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number of e-mail addresses you have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have an anti-virus program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send instant messages to friends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6. ever played games online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7. ever bought things over the Net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8. ever booked your holiday on the Net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9. safe to shop on the Internet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438" y="704850"/>
            <a:ext cx="10515600" cy="3536950"/>
          </a:xfrm>
        </p:spPr>
        <p:txBody>
          <a:bodyPr/>
          <a:lstStyle/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10. use mobile phone or PDA to access the Net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11. ever download electronic music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12. know how to compress and decompress files</a:t>
            </a:r>
          </a:p>
          <a:p>
            <a:pPr algn="just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13. create and design own Web pages 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353675" cy="1349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Quotations about the Internet: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84163" y="1198563"/>
            <a:ext cx="7075487" cy="50673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1. “People are very reluctant to talk about their private lives but then you go to the Internet and they are much more open.”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2. “The new information technology…Internet and e-mail … have practically eliminated the physical costs of communications.” Peter Ferdinand Drucker (1909-2005), author who coined the concept knowledge economy.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</a:rPr>
              <a:t>3. “Kids don`t go out and buy CDs, they make their own, they download them from the Internet.”</a:t>
            </a: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75" y="1919288"/>
            <a:ext cx="47513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6680200" y="741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087438" y="219075"/>
            <a:ext cx="106235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5. “The Internet is so big, so powerful and pointless that for some people it is a complete substitute for life.”</a:t>
            </a:r>
          </a:p>
          <a:p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6. </a:t>
            </a:r>
            <a:r>
              <a:rPr lang="en-US" sz="2800" b="1">
                <a:latin typeface="Times New Roman" pitchFamily="18" charset="0"/>
              </a:rPr>
              <a:t>“This is the most important principle of reading on the Internet: You must determine for yourself whether or not something is true.”</a:t>
            </a:r>
          </a:p>
          <a:p>
            <a:r>
              <a:rPr lang="en-US" sz="2800" b="1">
                <a:latin typeface="Times New Roman" pitchFamily="18" charset="0"/>
              </a:rPr>
              <a:t>Stephen Downes, Senior Resercher at the Institute for Information Technology`s Internet Logic Research Group, Canada.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7. “Nowadays, anyone who cannot speak English and is incapable of using the Internet is regarded as backward.” </a:t>
            </a:r>
          </a:p>
          <a:p>
            <a:r>
              <a:rPr lang="en-US" sz="2800" b="1">
                <a:latin typeface="Times New Roman" pitchFamily="18" charset="0"/>
              </a:rPr>
              <a:t>Prince Al-Waleed, Saudi Arabia</a:t>
            </a:r>
          </a:p>
          <a:p>
            <a:endParaRPr lang="ru-RU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  <a:cs typeface="Times New Roman" pitchFamily="18" charset="0"/>
              </a:rPr>
              <a:t>STUDENTS` PRESENTATIONS</a:t>
            </a:r>
            <a:endParaRPr lang="ru-RU" cap="none" smtClean="0">
              <a:effectLst>
                <a:outerShdw blurRad="38100" dist="38100" dir="2700000" algn="tl">
                  <a:srgbClr val="2A5B7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20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Advantage and disadvantage influences of the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intertnet</a:t>
            </a:r>
            <a:endParaRPr lang="en-US" sz="3200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pres?slideindex=1&amp;slidetitle=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pres?slideindex=1&amp;slidetitle="/>
              </a:rPr>
              <a:t>Computer Games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ecommendations to avoid internet addiction among students</a:t>
            </a:r>
            <a:endParaRPr lang="en-US" sz="3200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499</TotalTime>
  <Words>402</Words>
  <Application>Microsoft Office PowerPoint</Application>
  <PresentationFormat>Произвольный</PresentationFormat>
  <Paragraphs>49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Rockwell</vt:lpstr>
      <vt:lpstr>Calibri</vt:lpstr>
      <vt:lpstr>Times New Roman</vt:lpstr>
      <vt:lpstr>Damask</vt:lpstr>
      <vt:lpstr>Damask</vt:lpstr>
      <vt:lpstr>Saint-Petersburg IT College</vt:lpstr>
      <vt:lpstr>Слайд 2</vt:lpstr>
      <vt:lpstr>OBJECTIVES:</vt:lpstr>
      <vt:lpstr>MAKE QUESTIONS ABOUT PETER MORGAN FOR EACH ANSWER.</vt:lpstr>
      <vt:lpstr>PREPARE A QUESTIONNAIRE TO CARRY OUT A SURVEY ABOUT THE USE OF THE INTERNET AT YOUR COLLEGE. USE THESE EXPRESSIONS FOR YOUR QUESTIONS.</vt:lpstr>
      <vt:lpstr>Слайд 6</vt:lpstr>
      <vt:lpstr>QUOTATIONS ABOUT THE INTERNET:</vt:lpstr>
      <vt:lpstr>Слайд 8</vt:lpstr>
      <vt:lpstr>STUDENTS` PRESENTATIONS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Андрей</cp:lastModifiedBy>
  <cp:revision>40</cp:revision>
  <dcterms:created xsi:type="dcterms:W3CDTF">2014-02-25T06:57:39Z</dcterms:created>
  <dcterms:modified xsi:type="dcterms:W3CDTF">2014-06-04T14:57:19Z</dcterms:modified>
</cp:coreProperties>
</file>