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9" r:id="rId4"/>
    <p:sldId id="260" r:id="rId5"/>
    <p:sldId id="261" r:id="rId6"/>
    <p:sldId id="257" r:id="rId7"/>
    <p:sldId id="262" r:id="rId8"/>
    <p:sldId id="25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Обобщение темы «Сечение»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3.jpg"/>
          <p:cNvPicPr/>
          <p:nvPr/>
        </p:nvPicPr>
        <p:blipFill>
          <a:blip r:embed="rId2" cstate="print"/>
          <a:srcRect t="52941" r="50000"/>
          <a:stretch>
            <a:fillRect/>
          </a:stretch>
        </p:blipFill>
        <p:spPr>
          <a:xfrm>
            <a:off x="1285852" y="1000108"/>
            <a:ext cx="6357982" cy="414340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3.jpg"/>
          <p:cNvPicPr/>
          <p:nvPr/>
        </p:nvPicPr>
        <p:blipFill>
          <a:blip r:embed="rId2" cstate="print"/>
          <a:srcRect l="48305" t="51471"/>
          <a:stretch>
            <a:fillRect/>
          </a:stretch>
        </p:blipFill>
        <p:spPr>
          <a:xfrm>
            <a:off x="1857356" y="928670"/>
            <a:ext cx="6000792" cy="43577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ечения 1.jpg"/>
          <p:cNvPicPr>
            <a:picLocks noChangeAspect="1"/>
          </p:cNvPicPr>
          <p:nvPr/>
        </p:nvPicPr>
        <p:blipFill>
          <a:blip r:embed="rId2" cstate="print"/>
          <a:srcRect r="64811"/>
          <a:stretch>
            <a:fillRect/>
          </a:stretch>
        </p:blipFill>
        <p:spPr>
          <a:xfrm>
            <a:off x="1714480" y="571480"/>
            <a:ext cx="5072098" cy="5095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ечения 1.jpg"/>
          <p:cNvPicPr/>
          <p:nvPr/>
        </p:nvPicPr>
        <p:blipFill>
          <a:blip r:embed="rId2" cstate="print"/>
          <a:srcRect l="32676" r="32973"/>
          <a:stretch>
            <a:fillRect/>
          </a:stretch>
        </p:blipFill>
        <p:spPr>
          <a:xfrm>
            <a:off x="1071538" y="642918"/>
            <a:ext cx="6786610" cy="501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ечения 1.jpg"/>
          <p:cNvPicPr/>
          <p:nvPr/>
        </p:nvPicPr>
        <p:blipFill>
          <a:blip r:embed="rId2" cstate="print"/>
          <a:srcRect l="64513"/>
          <a:stretch>
            <a:fillRect/>
          </a:stretch>
        </p:blipFill>
        <p:spPr>
          <a:xfrm>
            <a:off x="1285852" y="857232"/>
            <a:ext cx="6404044" cy="501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2.jpg"/>
          <p:cNvPicPr/>
          <p:nvPr/>
        </p:nvPicPr>
        <p:blipFill>
          <a:blip r:embed="rId2" cstate="print"/>
          <a:srcRect r="65325"/>
          <a:stretch>
            <a:fillRect/>
          </a:stretch>
        </p:blipFill>
        <p:spPr>
          <a:xfrm>
            <a:off x="1214414" y="500042"/>
            <a:ext cx="7000924" cy="5014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2.jpg"/>
          <p:cNvPicPr>
            <a:picLocks noChangeAspect="1"/>
          </p:cNvPicPr>
          <p:nvPr/>
        </p:nvPicPr>
        <p:blipFill>
          <a:blip r:embed="rId2" cstate="print"/>
          <a:srcRect l="34675" r="33250"/>
          <a:stretch>
            <a:fillRect/>
          </a:stretch>
        </p:blipFill>
        <p:spPr>
          <a:xfrm>
            <a:off x="1643042" y="785795"/>
            <a:ext cx="5643602" cy="45856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2.jpg"/>
          <p:cNvPicPr>
            <a:picLocks noChangeAspect="1"/>
          </p:cNvPicPr>
          <p:nvPr/>
        </p:nvPicPr>
        <p:blipFill>
          <a:blip r:embed="rId2" cstate="print"/>
          <a:srcRect l="66750"/>
          <a:stretch>
            <a:fillRect/>
          </a:stretch>
        </p:blipFill>
        <p:spPr>
          <a:xfrm>
            <a:off x="1500166" y="285728"/>
            <a:ext cx="6118290" cy="60920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3.jpg"/>
          <p:cNvPicPr>
            <a:picLocks noChangeAspect="1"/>
          </p:cNvPicPr>
          <p:nvPr/>
        </p:nvPicPr>
        <p:blipFill>
          <a:blip r:embed="rId2" cstate="print"/>
          <a:srcRect r="48305" b="47059"/>
          <a:stretch>
            <a:fillRect/>
          </a:stretch>
        </p:blipFill>
        <p:spPr>
          <a:xfrm>
            <a:off x="785786" y="1214422"/>
            <a:ext cx="6657626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я 3.jpg"/>
          <p:cNvPicPr>
            <a:picLocks noChangeAspect="1"/>
          </p:cNvPicPr>
          <p:nvPr/>
        </p:nvPicPr>
        <p:blipFill>
          <a:blip r:embed="rId2" cstate="print"/>
          <a:srcRect l="48305" b="44118"/>
          <a:stretch>
            <a:fillRect/>
          </a:stretch>
        </p:blipFill>
        <p:spPr>
          <a:xfrm>
            <a:off x="1571604" y="1000108"/>
            <a:ext cx="6765931" cy="421484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</TotalTime>
  <Words>8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Обобщение темы «Сечение»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Сивалкин</cp:lastModifiedBy>
  <cp:revision>2</cp:revision>
  <dcterms:modified xsi:type="dcterms:W3CDTF">2014-01-30T16:26:02Z</dcterms:modified>
</cp:coreProperties>
</file>