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6" r:id="rId3"/>
    <p:sldId id="28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6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7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337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67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16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90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2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5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4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0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5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9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4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1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8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63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B06F8-8683-4FA2-843A-15472B25F0D2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4E28F-FA18-4481-A989-3FC933A0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97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2.xml"/><Relationship Id="rId7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3.xml"/><Relationship Id="rId9" Type="http://schemas.openxmlformats.org/officeDocument/2006/relationships/slide" Target="slide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9.xml"/><Relationship Id="rId7" Type="http://schemas.openxmlformats.org/officeDocument/2006/relationships/slide" Target="slide3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30.xml"/><Relationship Id="rId9" Type="http://schemas.openxmlformats.org/officeDocument/2006/relationships/slide" Target="slide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349" y="-297"/>
            <a:ext cx="12296698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4498" y="479685"/>
            <a:ext cx="10538086" cy="426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15000"/>
              </a:lnSpc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" В гостях у Эллинов" будет проходить в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пять туров: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>
              <a:lnSpc>
                <a:spcPct val="115000"/>
              </a:lnSpc>
            </a:pP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тур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i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Знание </a:t>
            </a:r>
            <a:r>
              <a:rPr lang="ru-RU" sz="2800" b="1" i="1" dirty="0"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стран Древнего Востока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>
              <a:lnSpc>
                <a:spcPct val="115000"/>
              </a:lnSpc>
            </a:pP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тур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i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Путешествие </a:t>
            </a:r>
            <a:r>
              <a:rPr lang="ru-RU" sz="2800" b="1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времени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>
              <a:lnSpc>
                <a:spcPct val="115000"/>
              </a:lnSpc>
            </a:pP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Третий  тур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i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Выбираем </a:t>
            </a:r>
            <a:r>
              <a:rPr lang="ru-RU" sz="2800" b="1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сами</a:t>
            </a:r>
            <a:r>
              <a:rPr lang="ru-RU" sz="2800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>
              <a:lnSpc>
                <a:spcPct val="115000"/>
              </a:lnSpc>
            </a:pP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Четвёртый  тур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Блиц-турнир</a:t>
            </a:r>
            <a:r>
              <a:rPr lang="ru-RU" sz="2800" i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indent="450215">
              <a:lnSpc>
                <a:spcPct val="115000"/>
              </a:lnSpc>
            </a:pPr>
            <a:r>
              <a:rPr lang="ru-RU" sz="28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Пятый тур </a:t>
            </a:r>
            <a:r>
              <a:rPr lang="ru-RU" sz="2800" i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     Олимпийские игры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14115" y="2222310"/>
            <a:ext cx="9904459" cy="2438401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чем главное значение реформ Солона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1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41410" y="2074459"/>
            <a:ext cx="9904459" cy="2543031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каких работах использовали труд рабов в Древней Греции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04932" y="1624084"/>
            <a:ext cx="9904459" cy="3552965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природные условия Древней Греции отличались от природных условий Древнего Египта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6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27762" y="1746913"/>
            <a:ext cx="9904459" cy="3007055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вывозили греки в свои колонии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1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41410" y="1815152"/>
            <a:ext cx="9904459" cy="3239067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привозили греки из своих колоний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8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764" y="2292825"/>
            <a:ext cx="9905999" cy="4794914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Перечислите, какие боги представляют силы 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440555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вы знаете об Акрополе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4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037230"/>
            <a:ext cx="9905999" cy="47539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из героев мифов мог бы так сказать: «Не осуждайте несчастного отца. Да, мне некого винить в гибели сына! Знаю, знаю, человек не птица… Но удивительно прекрасен созданный богами мир, когда глядишь на него с высоты! Верьте, небо станет подвластно людям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!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9525" y="2292824"/>
            <a:ext cx="9905999" cy="4412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называются сказания о богах и героях Древней Греции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764" y="1446663"/>
            <a:ext cx="9905999" cy="39487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из героев мифов мог бы так сказать: «Обманом разлучили меня с любимой дочерью! Так пусть же завянут все цветы, засохнут все деревья и выгорит трава! Верните мне дочь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!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424" y="1487606"/>
            <a:ext cx="9539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accent4">
                    <a:lumMod val="75000"/>
                  </a:schemeClr>
                </a:solidFill>
              </a:rPr>
              <a:t>«Выбираем сами»</a:t>
            </a:r>
            <a:endParaRPr lang="ru-RU" sz="8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385964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Перечислите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какие боги покровительствуют 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ремеслам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0594" y="1201003"/>
            <a:ext cx="9905999" cy="47266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из героев мифов мог бы так сказать: «Афиняне, я узнаю в морской дали корабль! О, лучше бы мои старые глаза ослепли, чем видеть этот страшный цвет парусов! Мой сын погиб… Будь проклято рогатое чудовище! Жить больше не хочу и не могу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!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6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764" y="2276783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чем рассказывает поэма Гомера «Одиссея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7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085714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отличалось спартанское воспитание от афинского воспитания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3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116" y="2385964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Объясните крылатое выражение «ахиллесова пята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0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522443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Какое название у поэмы Гомера о Троянской войне и почему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90430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Расскажите, как проходили театральные 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представления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виды состязаний на Олимпийских играх в Древней 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Греции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399613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Объясните крылатое выражение «троянский конь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Перечислите греческих стратегов в греко-персидских 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войнах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41410" y="545911"/>
            <a:ext cx="9904459" cy="5245288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«Хозяйственная жизнь Древней Греции</a:t>
            </a: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»</a:t>
            </a:r>
            <a:endParaRPr lang="ru-RU" sz="4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«Религия Древней Греции</a:t>
            </a: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»</a:t>
            </a:r>
            <a:endParaRPr lang="ru-RU" sz="4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«Культура Древней Греции</a:t>
            </a: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»</a:t>
            </a:r>
            <a:endParaRPr lang="ru-RU" sz="4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«Войны в Древней Греции»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Какую хитрость придумал </a:t>
            </a:r>
            <a:r>
              <a:rPr lang="ru-RU" sz="4000" b="1" dirty="0" err="1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Фемистокл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чтобы состоялась </a:t>
            </a:r>
            <a:r>
              <a:rPr lang="ru-RU" sz="4000" b="1" dirty="0" err="1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Саламинская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битва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3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878" y="2508794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приказал "Высечь море"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возглавил борьбу Афин за независимость против Македонии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7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467851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чем состоял подвиг царя Леонида и 300 спартанцев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3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060" y="2549738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бог покровительствовал войнам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413260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каким сильным иноземным врагом пришлось воевать грекам</a:t>
            </a:r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5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9442" cy="794935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«Хозяйственная жизнь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sldjump"/>
              </a:rPr>
              <a:t>Древней Греции»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60060"/>
            <a:ext cx="11103592" cy="5595581"/>
          </a:xfrm>
        </p:spPr>
        <p:txBody>
          <a:bodyPr>
            <a:normAutofit fontScale="62500" lnSpcReduction="20000"/>
          </a:bodyPr>
          <a:lstStyle/>
          <a:p>
            <a:pPr marL="450215" indent="0">
              <a:lnSpc>
                <a:spcPct val="115000"/>
              </a:lnSpc>
              <a:spcAft>
                <a:spcPts val="0"/>
              </a:spcAft>
              <a:buNone/>
              <a:tabLst>
                <a:tab pos="990600" algn="l"/>
              </a:tabLst>
            </a:pPr>
            <a:r>
              <a:rPr lang="ru-RU" sz="7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1.</a:t>
            </a:r>
            <a:endParaRPr lang="ru-RU" sz="7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spcAft>
                <a:spcPts val="0"/>
              </a:spcAft>
              <a:buNone/>
              <a:tabLst>
                <a:tab pos="990600" algn="l"/>
              </a:tabLst>
            </a:pPr>
            <a:r>
              <a:rPr lang="ru-RU" sz="7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2.</a:t>
            </a:r>
            <a:endParaRPr lang="ru-RU" sz="7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spcAft>
                <a:spcPts val="0"/>
              </a:spcAft>
              <a:buNone/>
              <a:tabLst>
                <a:tab pos="990600" algn="l"/>
              </a:tabLst>
            </a:pPr>
            <a:r>
              <a:rPr lang="ru-RU" sz="7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3.</a:t>
            </a:r>
            <a:r>
              <a:rPr lang="ru-RU" sz="7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7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spcAft>
                <a:spcPts val="0"/>
              </a:spcAft>
              <a:buNone/>
              <a:tabLst>
                <a:tab pos="990600" algn="l"/>
              </a:tabLst>
            </a:pPr>
            <a:r>
              <a:rPr lang="ru-RU" sz="7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4.</a:t>
            </a:r>
            <a:r>
              <a:rPr lang="ru-RU" sz="7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7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spcAft>
                <a:spcPts val="0"/>
              </a:spcAft>
              <a:buNone/>
              <a:tabLst>
                <a:tab pos="990600" algn="l"/>
              </a:tabLst>
            </a:pPr>
            <a:r>
              <a:rPr lang="ru-RU" sz="7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5.</a:t>
            </a:r>
            <a:r>
              <a:rPr lang="ru-RU" sz="7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</a:p>
          <a:p>
            <a:pPr marL="450215" indent="0">
              <a:lnSpc>
                <a:spcPct val="115000"/>
              </a:lnSpc>
              <a:spcAft>
                <a:spcPts val="0"/>
              </a:spcAft>
              <a:buNone/>
              <a:tabLst>
                <a:tab pos="990600" algn="l"/>
              </a:tabLst>
            </a:pPr>
            <a:r>
              <a:rPr lang="ru-RU" sz="7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6.</a:t>
            </a:r>
            <a:r>
              <a:rPr lang="ru-RU" sz="7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</a:p>
          <a:p>
            <a:pPr marL="450215" indent="0">
              <a:lnSpc>
                <a:spcPct val="115000"/>
              </a:lnSpc>
              <a:spcAft>
                <a:spcPts val="0"/>
              </a:spcAft>
              <a:buNone/>
              <a:tabLst>
                <a:tab pos="990600" algn="l"/>
              </a:tabLst>
            </a:pPr>
            <a:r>
              <a:rPr lang="ru-RU" sz="7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8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sldjump"/>
              </a:rPr>
              <a:t>«Религия Древней Греции»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370" y="928049"/>
            <a:ext cx="10515600" cy="4948663"/>
          </a:xfrm>
        </p:spPr>
        <p:txBody>
          <a:bodyPr>
            <a:noAutofit/>
          </a:bodyPr>
          <a:lstStyle/>
          <a:p>
            <a:pPr marL="450215" indent="0">
              <a:lnSpc>
                <a:spcPct val="115000"/>
              </a:lnSpc>
              <a:buNone/>
              <a:tabLst>
                <a:tab pos="990600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1.</a:t>
            </a:r>
            <a:endParaRPr lang="ru-RU" sz="4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buNone/>
              <a:tabLst>
                <a:tab pos="990600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2.</a:t>
            </a:r>
            <a:endParaRPr lang="ru-RU" sz="4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buNone/>
              <a:tabLst>
                <a:tab pos="990600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3.</a:t>
            </a:r>
            <a:endParaRPr lang="ru-RU" sz="4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4.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5.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6.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7.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sldjump"/>
              </a:rPr>
              <a:t>«Культура Древней Греции»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3067"/>
            <a:ext cx="10612272" cy="4948663"/>
          </a:xfrm>
        </p:spPr>
        <p:txBody>
          <a:bodyPr>
            <a:noAutofit/>
          </a:bodyPr>
          <a:lstStyle/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1.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2.</a:t>
            </a:r>
            <a:endParaRPr lang="ru-RU" sz="4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3.</a:t>
            </a:r>
            <a:endParaRPr lang="ru-RU" sz="4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4.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5.</a:t>
            </a:r>
            <a:endParaRPr lang="ru-RU" sz="4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6.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7.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sldjump"/>
              </a:rPr>
              <a:t>«Войны в Древней Греции»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7656"/>
            <a:ext cx="10515600" cy="4866777"/>
          </a:xfrm>
        </p:spPr>
        <p:txBody>
          <a:bodyPr>
            <a:noAutofit/>
          </a:bodyPr>
          <a:lstStyle/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1.</a:t>
            </a:r>
            <a:endParaRPr lang="ru-RU" sz="4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2.</a:t>
            </a:r>
            <a:endParaRPr lang="ru-RU" sz="4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3.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4.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5.</a:t>
            </a:r>
            <a:endParaRPr lang="ru-RU" sz="4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6.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0">
              <a:lnSpc>
                <a:spcPct val="115000"/>
              </a:lnSpc>
              <a:buNone/>
              <a:tabLst>
                <a:tab pos="678815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7.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55057" y="1471682"/>
            <a:ext cx="9904459" cy="363258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два крупнейших государства, существовавших в Древней 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Греции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8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82353" y="1351129"/>
            <a:ext cx="9904459" cy="405338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ремесла существовали в Древней 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Греции</a:t>
            </a:r>
            <a:r>
              <a:rPr lang="ru-RU" sz="40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?</a:t>
            </a:r>
            <a:endParaRPr lang="ru-RU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03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66</TotalTime>
  <Words>450</Words>
  <Application>Microsoft Office PowerPoint</Application>
  <PresentationFormat>Широкоэкранный</PresentationFormat>
  <Paragraphs>72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Aharoni</vt:lpstr>
      <vt:lpstr>Arial</vt:lpstr>
      <vt:lpstr>Arial Black</vt:lpstr>
      <vt:lpstr>Calibri</vt:lpstr>
      <vt:lpstr>Times New Roman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«Хозяйственная жизнь Древней Греции»</vt:lpstr>
      <vt:lpstr>«Религия Древней Греции»</vt:lpstr>
      <vt:lpstr> «Культура Древней Греции»</vt:lpstr>
      <vt:lpstr>«Войны в Древней Греции»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</dc:creator>
  <cp:lastModifiedBy>Pavel</cp:lastModifiedBy>
  <cp:revision>14</cp:revision>
  <dcterms:created xsi:type="dcterms:W3CDTF">2014-03-16T13:33:56Z</dcterms:created>
  <dcterms:modified xsi:type="dcterms:W3CDTF">2014-07-31T09:44:00Z</dcterms:modified>
</cp:coreProperties>
</file>