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2" r:id="rId3"/>
    <p:sldId id="260" r:id="rId4"/>
    <p:sldId id="263" r:id="rId5"/>
    <p:sldId id="264" r:id="rId6"/>
    <p:sldId id="265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7EA745-32A9-473C-8460-B2DB0986B062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FAD14A-08DB-4EFB-813E-EBF4A6C4175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Lewis Carroll</a:t>
            </a:r>
            <a:br>
              <a:rPr lang="en-US" dirty="0"/>
            </a:br>
            <a:r>
              <a:rPr lang="en-US" dirty="0"/>
              <a:t>(27.01.1832 – 14.01.1898)</a:t>
            </a:r>
            <a:endParaRPr lang="ru-RU" dirty="0"/>
          </a:p>
        </p:txBody>
      </p:sp>
      <p:pic>
        <p:nvPicPr>
          <p:cNvPr id="3" name="Picture 2" descr="http://forum.exler.ru/arc/uploads/29/post-12580964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1990"/>
            <a:ext cx="3123518" cy="314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0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the questions, say: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379209"/>
            <a:ext cx="5976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When   Lewis Carroll  was born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his real name was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Which of the 3 lives was most successful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Who asked him to write down the story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From what words his pen-name came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in the text shows popularity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shows that the book is still widely read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How Lewis entertained children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When he died and why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8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the questions, say: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379209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When   Lewis Carroll  was born</a:t>
            </a:r>
            <a:r>
              <a:rPr lang="en-US" sz="2000" dirty="0"/>
              <a:t>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1832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his real name was –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Charles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Lutwidge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Dodgson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Which of the 3 lives was most successful-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writing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Who asked him to write down the story-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Alice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From what words his pen-name came-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first two names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in the text shows popularity-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thousands of copies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What shows that the book is still widely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read-every child reads his book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How Lewis entertained children-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stories,games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puzzles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When he died and why-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 1898,bronchitis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53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2736"/>
            <a:ext cx="65527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Describe the book:</a:t>
            </a:r>
          </a:p>
          <a:p>
            <a:endParaRPr lang="en-US" sz="4000" dirty="0" smtClean="0"/>
          </a:p>
          <a:p>
            <a:r>
              <a:rPr lang="en-US" sz="3200" dirty="0" smtClean="0"/>
              <a:t>I think</a:t>
            </a:r>
          </a:p>
          <a:p>
            <a:endParaRPr lang="en-US" sz="3200" dirty="0" smtClean="0"/>
          </a:p>
          <a:p>
            <a:r>
              <a:rPr lang="en-US" sz="3200" dirty="0" smtClean="0"/>
              <a:t>In my opinion      + the book  is…</a:t>
            </a:r>
          </a:p>
          <a:p>
            <a:endParaRPr lang="en-US" sz="3200" dirty="0" smtClean="0"/>
          </a:p>
          <a:p>
            <a:r>
              <a:rPr lang="en-US" sz="3200" dirty="0" smtClean="0"/>
              <a:t>To my mind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8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200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Make up the story:</a:t>
            </a:r>
          </a:p>
          <a:p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It tells about the boy named Harry Potter who  becomes a wizard,  and his adventures in the magic world.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I’d </a:t>
            </a:r>
            <a:r>
              <a:rPr lang="en-US" sz="2400" dirty="0"/>
              <a:t>like to tell you about my favourite book.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It </a:t>
            </a:r>
            <a:r>
              <a:rPr lang="en-US" sz="2400" dirty="0"/>
              <a:t>was published  in </a:t>
            </a:r>
            <a:r>
              <a:rPr lang="en-US" sz="2400" dirty="0" smtClean="0"/>
              <a:t>1997.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The book was written by Joanne Rowling.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 </a:t>
            </a:r>
            <a:r>
              <a:rPr lang="en-US" sz="2400" dirty="0"/>
              <a:t>think the book is very exciting and fantastic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Harry Potter and the Philosopher’s Stone is a novel.</a:t>
            </a:r>
            <a:endParaRPr lang="ru-RU" sz="2400" dirty="0" smtClean="0"/>
          </a:p>
          <a:p>
            <a:pPr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97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052736"/>
            <a:ext cx="684076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I’d like to tell you about my favourite book.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Harry Potter and the Philosopher’s Stone is a novel.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It was published  in 1997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The book was written by Joanne Rowling.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It tells about the boy named Harry Potter who  becomes a wizard,  and his adventures in the magic world.</a:t>
            </a:r>
            <a:endParaRPr lang="ru-RU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I think the book is very exciting and fantastic.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87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0.liveinternet.ru/images/attach/c/1/55/18/55018881_Alice_Lidd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9246"/>
            <a:ext cx="2644783" cy="330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69269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Alice’s Adventures in Wonderland</a:t>
            </a:r>
            <a:endParaRPr lang="ru-RU" sz="4400" dirty="0"/>
          </a:p>
        </p:txBody>
      </p:sp>
      <p:pic>
        <p:nvPicPr>
          <p:cNvPr id="2054" name="Picture 6" descr="http://www.room4u.org.uk/town-photos/lyndhurst-al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7" y="2852936"/>
            <a:ext cx="20288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a/a2/Alice_Liddell_with_sist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45127"/>
            <a:ext cx="2158354" cy="156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Alice in Wonderland by Arthur Rackham - 08 - A Mad Tea-Pa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194565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le:Alice par John Tenniel 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08920"/>
            <a:ext cx="1872208" cy="28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ile:Alice par John Tenniel 3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08720"/>
            <a:ext cx="2160240" cy="294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ile:Alice in Wonderlan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54439"/>
            <a:ext cx="2346003" cy="246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1989" y="36286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Creatures in the book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09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Interesting facts about the book:</a:t>
            </a:r>
          </a:p>
          <a:p>
            <a:endParaRPr lang="en-US" sz="32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There are about 6 million copies of the book around the world;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r>
              <a:rPr lang="en-US" sz="3200" dirty="0" smtClean="0"/>
              <a:t>2.  It is translated into 11 languages;</a:t>
            </a:r>
          </a:p>
          <a:p>
            <a:endParaRPr lang="en-US" sz="3200" dirty="0" smtClean="0"/>
          </a:p>
          <a:p>
            <a:r>
              <a:rPr lang="en-US" sz="3200" dirty="0" smtClean="0"/>
              <a:t>3.  About 60 films are based on the book</a:t>
            </a:r>
          </a:p>
        </p:txBody>
      </p:sp>
    </p:spTree>
    <p:extLst>
      <p:ext uri="{BB962C8B-B14F-4D97-AF65-F5344CB8AC3E}">
        <p14:creationId xmlns:p14="http://schemas.microsoft.com/office/powerpoint/2010/main" val="18617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341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Lewis Carroll (27.01.1832 – 14.01.1898)</vt:lpstr>
      <vt:lpstr>Answer the questions, say:</vt:lpstr>
      <vt:lpstr>Answer the questions, say: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Carroll (27.01.1832 – 14.01.1898)</dc:title>
  <dc:creator>CelestialAngel Home</dc:creator>
  <cp:lastModifiedBy>оля</cp:lastModifiedBy>
  <cp:revision>8</cp:revision>
  <dcterms:created xsi:type="dcterms:W3CDTF">2012-11-15T18:40:32Z</dcterms:created>
  <dcterms:modified xsi:type="dcterms:W3CDTF">2012-11-16T09:17:29Z</dcterms:modified>
</cp:coreProperties>
</file>