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J:\&#1057;&#1090;&#1086;%20&#1082;%20&#1086;&#1076;&#1085;&#1086;&#1084;&#1091;\&#1060;&#1080;&#1083;&#1100;&#1084;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.wm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J:\&#1057;&#1090;&#1086;%20&#1082;%20&#1086;&#1076;&#1085;&#1086;&#1084;&#1091;\&#1060;&#1080;&#1083;&#1100;&#1084;_0005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_0005.wm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J:\&#1057;&#1090;&#1086;%20&#1082;%20&#1086;&#1076;&#1085;&#1086;&#1084;&#1091;\&#1060;&#1080;&#1083;&#1100;&#1084;_0001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_0001.wm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J:\&#1057;&#1090;&#1086;%20&#1082;%20&#1086;&#1076;&#1085;&#1086;&#1084;&#1091;\&#1060;&#1080;&#1083;&#1100;&#1084;_0002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_0002.wm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J:\&#1057;&#1090;&#1086;%20&#1082;%20&#1086;&#1076;&#1085;&#1086;&#1084;&#1091;\&#1060;&#1080;&#1083;&#1100;&#1084;_0003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_0003.wm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J:\&#1057;&#1090;&#1086;%20&#1082;%20&#1086;&#1076;&#1085;&#1086;&#1084;&#1091;\&#1060;&#1080;&#1083;&#1100;&#1084;_0004.wmv" TargetMode="External"/><Relationship Id="rId1" Type="http://schemas.openxmlformats.org/officeDocument/2006/relationships/video" Target="file:///D:\&#1064;&#1050;&#1054;&#1051;&#1040;\&#1048;&#1092;&#1086;&#1088;&#1084;&#1072;&#1090;&#1080;&#1082;&#1072;\&#1057;&#1090;&#1086;%20&#1082;%20&#1086;&#1076;&#1085;&#1086;&#1084;&#1091;\&#1060;&#1080;&#1083;&#1100;&#1084;_0004.wm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Сто к одному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1412776"/>
            <a:ext cx="590465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/>
                <a:solidFill>
                  <a:srgbClr val="FF0000"/>
                </a:solidFill>
              </a:rPr>
              <a:t>100 к</a:t>
            </a:r>
          </a:p>
          <a:p>
            <a:pPr algn="ctr"/>
            <a:r>
              <a:rPr lang="ru-RU" sz="9600" b="1" dirty="0" smtClean="0">
                <a:ln/>
                <a:solidFill>
                  <a:srgbClr val="FF0000"/>
                </a:solidFill>
              </a:rPr>
              <a:t> одному</a:t>
            </a:r>
            <a:endParaRPr lang="ru-RU" sz="96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7" name="Фильм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6228184" y="4509120"/>
            <a:ext cx="2627784" cy="197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Фильм_0005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39688"/>
            <a:ext cx="9196388" cy="68976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47664" y="1700808"/>
            <a:ext cx="61206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«Большая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игра»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Фильм_0005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987824" y="436510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9406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Кто пишет программу?       </a:t>
            </a:r>
            <a:r>
              <a:rPr lang="ru-RU" sz="2400" dirty="0" smtClean="0"/>
              <a:t>Программист </a:t>
            </a:r>
            <a:r>
              <a:rPr lang="ru-RU" sz="2400" dirty="0" smtClean="0"/>
              <a:t>58              Человек  34</a:t>
            </a:r>
          </a:p>
          <a:p>
            <a:pPr>
              <a:buNone/>
            </a:pPr>
            <a:r>
              <a:rPr lang="ru-RU" sz="2400" dirty="0" smtClean="0"/>
              <a:t>Что </a:t>
            </a:r>
            <a:r>
              <a:rPr lang="ru-RU" sz="2400" dirty="0" smtClean="0"/>
              <a:t>обязан делать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ученик</a:t>
            </a:r>
            <a:r>
              <a:rPr lang="ru-RU" sz="2400" dirty="0" smtClean="0"/>
              <a:t>?                    </a:t>
            </a:r>
            <a:r>
              <a:rPr lang="ru-RU" sz="2400" dirty="0" smtClean="0"/>
              <a:t>                   Учиться </a:t>
            </a:r>
            <a:r>
              <a:rPr lang="ru-RU" sz="2400" dirty="0" smtClean="0"/>
              <a:t>34               </a:t>
            </a:r>
            <a:r>
              <a:rPr lang="ru-RU" sz="2400" dirty="0" smtClean="0"/>
              <a:t>Делать уроки </a:t>
            </a:r>
            <a:r>
              <a:rPr lang="ru-RU" sz="2400" dirty="0" smtClean="0"/>
              <a:t>45</a:t>
            </a:r>
          </a:p>
          <a:p>
            <a:pPr>
              <a:buNone/>
            </a:pPr>
            <a:r>
              <a:rPr lang="ru-RU" sz="2400" dirty="0" smtClean="0"/>
              <a:t>Как называют экран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компьютера</a:t>
            </a:r>
            <a:r>
              <a:rPr lang="ru-RU" sz="2400" dirty="0" smtClean="0"/>
              <a:t>?      </a:t>
            </a:r>
            <a:r>
              <a:rPr lang="ru-RU" sz="2400" dirty="0" smtClean="0"/>
              <a:t>                      Монитор </a:t>
            </a:r>
            <a:r>
              <a:rPr lang="ru-RU" sz="2400" dirty="0" smtClean="0"/>
              <a:t>52                      Дисплей  32</a:t>
            </a:r>
          </a:p>
          <a:p>
            <a:pPr>
              <a:buNone/>
            </a:pPr>
            <a:r>
              <a:rPr lang="ru-RU" sz="2400" dirty="0" smtClean="0"/>
              <a:t>Каким бывает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настроение</a:t>
            </a:r>
            <a:r>
              <a:rPr lang="ru-RU" sz="2400" dirty="0" smtClean="0"/>
              <a:t>?                    </a:t>
            </a:r>
            <a:r>
              <a:rPr lang="ru-RU" sz="2400" dirty="0" smtClean="0"/>
              <a:t>           Хорошим  </a:t>
            </a:r>
            <a:r>
              <a:rPr lang="ru-RU" sz="2400" dirty="0" smtClean="0"/>
              <a:t>13                    Плохим   15</a:t>
            </a:r>
          </a:p>
          <a:p>
            <a:pPr>
              <a:buNone/>
            </a:pPr>
            <a:r>
              <a:rPr lang="ru-RU" sz="2400" dirty="0" smtClean="0"/>
              <a:t>Какая бывает </a:t>
            </a:r>
            <a:r>
              <a:rPr lang="ru-RU" sz="2400" dirty="0" smtClean="0"/>
              <a:t>память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у компьютера?          </a:t>
            </a:r>
            <a:r>
              <a:rPr lang="ru-RU" sz="2400" dirty="0" smtClean="0"/>
              <a:t>             Оперативная  </a:t>
            </a:r>
            <a:r>
              <a:rPr lang="ru-RU" sz="2400" dirty="0" smtClean="0"/>
              <a:t>26            Внешняя  34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484784"/>
            <a:ext cx="25202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92494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293096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220486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573016"/>
            <a:ext cx="2000264" cy="500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4293096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3573016"/>
            <a:ext cx="1785950" cy="500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148478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2204864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2924944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214554"/>
            <a:ext cx="5857916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Конец!</a:t>
            </a:r>
            <a:endParaRPr lang="ru-RU" sz="88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98462" y="2967335"/>
            <a:ext cx="57470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игру!!!</a:t>
            </a:r>
            <a:endParaRPr lang="ru-RU" sz="5400" b="1" cap="none" spc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Фильм_000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39688"/>
            <a:ext cx="9196388" cy="68976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44576" y="2967335"/>
            <a:ext cx="62548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Простая игра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Фильм_0001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499992" y="6206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основные элементы компьютера.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b="1" dirty="0" smtClean="0"/>
              <a:t>Процессор    27</a:t>
            </a:r>
          </a:p>
          <a:p>
            <a:pPr fontAlgn="t">
              <a:buNone/>
            </a:pPr>
            <a:r>
              <a:rPr lang="ru-RU" dirty="0" smtClean="0"/>
              <a:t>       </a:t>
            </a:r>
          </a:p>
          <a:p>
            <a:pPr fontAlgn="t">
              <a:buNone/>
            </a:pPr>
            <a:r>
              <a:rPr lang="ru-RU" b="1" dirty="0" smtClean="0"/>
              <a:t>Системный блок  23</a:t>
            </a:r>
          </a:p>
          <a:p>
            <a:pPr fontAlgn="t">
              <a:buNone/>
            </a:pPr>
            <a:r>
              <a:rPr lang="ru-RU" dirty="0" smtClean="0"/>
              <a:t> </a:t>
            </a:r>
          </a:p>
          <a:p>
            <a:pPr fontAlgn="t">
              <a:buNone/>
            </a:pPr>
            <a:r>
              <a:rPr lang="ru-RU" b="1" dirty="0" smtClean="0"/>
              <a:t>Монитор     16</a:t>
            </a:r>
          </a:p>
          <a:p>
            <a:pPr fontAlgn="t">
              <a:buNone/>
            </a:pPr>
            <a:r>
              <a:rPr lang="ru-RU" dirty="0" smtClean="0"/>
              <a:t>       </a:t>
            </a:r>
          </a:p>
          <a:p>
            <a:pPr fontAlgn="t">
              <a:buNone/>
            </a:pPr>
            <a:r>
              <a:rPr lang="ru-RU" b="1" dirty="0" smtClean="0"/>
              <a:t>Память         11</a:t>
            </a:r>
          </a:p>
          <a:p>
            <a:pPr fontAlgn="t">
              <a:buNone/>
            </a:pPr>
            <a:r>
              <a:rPr lang="ru-RU" b="1" dirty="0" smtClean="0"/>
              <a:t> </a:t>
            </a:r>
          </a:p>
          <a:p>
            <a:pPr fontAlgn="t">
              <a:buNone/>
            </a:pPr>
            <a:r>
              <a:rPr lang="ru-RU" b="1" dirty="0" smtClean="0"/>
              <a:t>Клавиатура     9</a:t>
            </a:r>
          </a:p>
          <a:p>
            <a:pPr fontAlgn="t">
              <a:buNone/>
            </a:pPr>
            <a:r>
              <a:rPr lang="ru-RU" dirty="0" smtClean="0"/>
              <a:t>     </a:t>
            </a:r>
          </a:p>
          <a:p>
            <a:pPr fontAlgn="t">
              <a:buNone/>
            </a:pPr>
            <a:r>
              <a:rPr lang="ru-RU" b="1" dirty="0" smtClean="0"/>
              <a:t>Мышь       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556792"/>
            <a:ext cx="468109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861048"/>
            <a:ext cx="4680520" cy="58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276872"/>
            <a:ext cx="4689138" cy="646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3068960"/>
            <a:ext cx="46805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581128"/>
            <a:ext cx="4680520" cy="657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530120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Фильм_000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39688"/>
            <a:ext cx="9196388" cy="68976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35061" y="1988840"/>
            <a:ext cx="52738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«Двойная игра»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Фильм_0002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5940152" y="4572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компьютер перестал работать?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Отключили     35</a:t>
            </a:r>
          </a:p>
          <a:p>
            <a:pPr>
              <a:buNone/>
            </a:pPr>
            <a:r>
              <a:rPr lang="ru-RU" dirty="0" smtClean="0"/>
              <a:t>Нет света         24</a:t>
            </a:r>
          </a:p>
          <a:p>
            <a:pPr>
              <a:buNone/>
            </a:pPr>
            <a:r>
              <a:rPr lang="ru-RU" dirty="0" smtClean="0"/>
              <a:t>Зависание       16</a:t>
            </a:r>
          </a:p>
          <a:p>
            <a:pPr>
              <a:buNone/>
            </a:pPr>
            <a:r>
              <a:rPr lang="ru-RU" dirty="0" smtClean="0"/>
              <a:t>Блок питания сгорел 12</a:t>
            </a:r>
          </a:p>
          <a:p>
            <a:pPr>
              <a:buNone/>
            </a:pPr>
            <a:r>
              <a:rPr lang="ru-RU" dirty="0" smtClean="0"/>
              <a:t>Вирус              8</a:t>
            </a:r>
          </a:p>
          <a:p>
            <a:pPr>
              <a:buNone/>
            </a:pPr>
            <a:r>
              <a:rPr lang="ru-RU" dirty="0" smtClean="0"/>
              <a:t>Короткое замыкание  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132856"/>
            <a:ext cx="45365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2922"/>
            <a:ext cx="4536504" cy="580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04426"/>
            <a:ext cx="4536504" cy="656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775930"/>
            <a:ext cx="4536504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347434"/>
            <a:ext cx="4536504" cy="5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918938"/>
            <a:ext cx="4536504" cy="598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Фильм_0003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39688"/>
            <a:ext cx="9196388" cy="68976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9672" y="1412776"/>
            <a:ext cx="522572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«Тройная</a:t>
            </a:r>
          </a:p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игра»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Фильм_0003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5724128" y="42210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Какой вопрос чаще задают друг другу люди, у которых имеется дома компьютер?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84784"/>
            <a:ext cx="7498080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Есть что интересного? 23</a:t>
            </a:r>
          </a:p>
          <a:p>
            <a:pPr>
              <a:buNone/>
            </a:pPr>
            <a:r>
              <a:rPr lang="ru-RU" dirty="0" smtClean="0"/>
              <a:t>Какой объем?   15</a:t>
            </a:r>
          </a:p>
          <a:p>
            <a:pPr>
              <a:buNone/>
            </a:pPr>
            <a:r>
              <a:rPr lang="ru-RU" dirty="0" smtClean="0"/>
              <a:t>Подключен ли к интернету?  13</a:t>
            </a:r>
          </a:p>
          <a:p>
            <a:pPr>
              <a:buNone/>
            </a:pPr>
            <a:r>
              <a:rPr lang="ru-RU" dirty="0" smtClean="0"/>
              <a:t>Какой   экран?      9</a:t>
            </a:r>
          </a:p>
          <a:p>
            <a:pPr>
              <a:buNone/>
            </a:pPr>
            <a:r>
              <a:rPr lang="ru-RU" dirty="0" smtClean="0"/>
              <a:t>Дай игру загрузить?   8</a:t>
            </a:r>
          </a:p>
          <a:p>
            <a:pPr>
              <a:buNone/>
            </a:pPr>
            <a:r>
              <a:rPr lang="ru-RU" dirty="0" smtClean="0"/>
              <a:t>Сколько стоит?             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88840"/>
            <a:ext cx="55721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55721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140968"/>
            <a:ext cx="55721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717032"/>
            <a:ext cx="55721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4365104"/>
            <a:ext cx="55721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941168"/>
            <a:ext cx="55721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Фильм_0004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39688"/>
            <a:ext cx="9196388" cy="68976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1700808"/>
            <a:ext cx="507863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«Игра </a:t>
            </a:r>
          </a:p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наоборот»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Фильм_0004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3131840" y="4293096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вы представляете при слове «Трансляция»?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Телевизор     15</a:t>
            </a:r>
          </a:p>
          <a:p>
            <a:pPr>
              <a:buNone/>
            </a:pPr>
            <a:r>
              <a:rPr lang="ru-RU" dirty="0" smtClean="0"/>
              <a:t>Новости              30</a:t>
            </a:r>
          </a:p>
          <a:p>
            <a:pPr>
              <a:buNone/>
            </a:pPr>
            <a:r>
              <a:rPr lang="ru-RU" dirty="0" smtClean="0"/>
              <a:t>Фильм(кино)     60</a:t>
            </a:r>
          </a:p>
          <a:p>
            <a:pPr>
              <a:buNone/>
            </a:pPr>
            <a:r>
              <a:rPr lang="ru-RU" dirty="0" smtClean="0"/>
              <a:t>Олимпиада120</a:t>
            </a:r>
          </a:p>
          <a:p>
            <a:pPr>
              <a:buNone/>
            </a:pPr>
            <a:r>
              <a:rPr lang="ru-RU" dirty="0" smtClean="0"/>
              <a:t>Передачу         180</a:t>
            </a:r>
          </a:p>
          <a:p>
            <a:pPr>
              <a:buNone/>
            </a:pPr>
            <a:r>
              <a:rPr lang="ru-RU" dirty="0" err="1" smtClean="0"/>
              <a:t>Спорт.матч</a:t>
            </a:r>
            <a:r>
              <a:rPr lang="ru-RU" dirty="0" smtClean="0"/>
              <a:t>               240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52926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52926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12976"/>
            <a:ext cx="52926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789040"/>
            <a:ext cx="52926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21088"/>
            <a:ext cx="5292682" cy="7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941168"/>
            <a:ext cx="52926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</TotalTime>
  <Words>185</Words>
  <Application>Microsoft Office PowerPoint</Application>
  <PresentationFormat>Экран (4:3)</PresentationFormat>
  <Paragraphs>58</Paragraphs>
  <Slides>13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Сто к одному</vt:lpstr>
      <vt:lpstr>Слайд 2</vt:lpstr>
      <vt:lpstr>Назовите основные элементы компьютера.</vt:lpstr>
      <vt:lpstr>Слайд 4</vt:lpstr>
      <vt:lpstr>Почему компьютер перестал работать?</vt:lpstr>
      <vt:lpstr>Слайд 6</vt:lpstr>
      <vt:lpstr>Какой вопрос чаще задают друг другу люди, у которых имеется дома компьютер?</vt:lpstr>
      <vt:lpstr>Слайд 8</vt:lpstr>
      <vt:lpstr>Что вы представляете при слове «Трансляция»?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 к одному</dc:title>
  <dc:creator>Марина</dc:creator>
  <cp:lastModifiedBy>User</cp:lastModifiedBy>
  <cp:revision>35</cp:revision>
  <dcterms:created xsi:type="dcterms:W3CDTF">2011-12-09T11:02:29Z</dcterms:created>
  <dcterms:modified xsi:type="dcterms:W3CDTF">2014-08-20T15:04:02Z</dcterms:modified>
</cp:coreProperties>
</file>