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7C2CD-F811-49C0-A594-59DF91EB9264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63249-DAFE-4EA1-875D-6C38F27D59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view/sections/170/docs/" TargetMode="External"/><Relationship Id="rId2" Type="http://schemas.openxmlformats.org/officeDocument/2006/relationships/hyperlink" Target="http://79.174.69.4/os/xmodules/qprint/afrms.php?proj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testpad.com/ru-ru/Category/Informatics-GIA-57/Default.aspx" TargetMode="External"/><Relationship Id="rId2" Type="http://schemas.openxmlformats.org/officeDocument/2006/relationships/hyperlink" Target="http://5ballov.qip.ru/test/gia/informatika-i-ikt/2013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eobrazovanie.ru/gia_2013.html" TargetMode="External"/><Relationship Id="rId2" Type="http://schemas.openxmlformats.org/officeDocument/2006/relationships/hyperlink" Target="http://www.examen.ru/add/gia/gia-po-informatik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ytest.klyaksa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ripexx.narod.ru/pikatest/test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Интерактивная проверка знаний при подготовке к сдаче ГИА по информатике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495420"/>
          </a:xfrm>
        </p:spPr>
        <p:txBody>
          <a:bodyPr>
            <a:normAutofit/>
          </a:bodyPr>
          <a:lstStyle/>
          <a:p>
            <a:r>
              <a:rPr lang="ru-RU" dirty="0" smtClean="0"/>
              <a:t>Сухоруков Андрей Игоревич</a:t>
            </a:r>
          </a:p>
          <a:p>
            <a:r>
              <a:rPr lang="ru-RU" dirty="0" smtClean="0"/>
              <a:t>МОУ СОШ №55 г. Саратов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Онлайн 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ФИПИ</a:t>
            </a:r>
            <a:r>
              <a:rPr lang="en-US" b="1" dirty="0" smtClean="0"/>
              <a:t>.</a:t>
            </a:r>
            <a:r>
              <a:rPr lang="en-US" b="1" dirty="0" err="1" smtClean="0"/>
              <a:t>ru</a:t>
            </a:r>
            <a:r>
              <a:rPr lang="en-US" b="1" dirty="0" smtClean="0"/>
              <a:t> </a:t>
            </a:r>
            <a:r>
              <a:rPr lang="ru-RU" b="1" dirty="0" smtClean="0"/>
              <a:t>– открытый банк заданий </a:t>
            </a:r>
            <a:r>
              <a:rPr lang="en-US" dirty="0" smtClean="0">
                <a:hlinkClick r:id="rId2"/>
              </a:rPr>
              <a:t>http://79.174.69.4/os/xmodules/qprint/afrms.php?proj=</a:t>
            </a:r>
            <a:endParaRPr lang="ru-RU" dirty="0" smtClean="0"/>
          </a:p>
          <a:p>
            <a:r>
              <a:rPr lang="ru-RU" b="1" dirty="0" smtClean="0"/>
              <a:t>ФИПИ</a:t>
            </a:r>
            <a:r>
              <a:rPr lang="en-US" b="1" dirty="0" smtClean="0"/>
              <a:t>.</a:t>
            </a:r>
            <a:r>
              <a:rPr lang="en-US" b="1" dirty="0" err="1" smtClean="0"/>
              <a:t>ru</a:t>
            </a:r>
            <a:r>
              <a:rPr lang="en-US" b="1" dirty="0" smtClean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КИМы</a:t>
            </a:r>
            <a:r>
              <a:rPr lang="ru-RU" b="1" dirty="0" smtClean="0"/>
              <a:t> </a:t>
            </a:r>
            <a:r>
              <a:rPr lang="en-US" dirty="0" smtClean="0">
                <a:hlinkClick r:id="rId3"/>
              </a:rPr>
              <a:t>http://www.fipi.ru/view/sections/170/docs/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Онлайн 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QIP.ru </a:t>
            </a:r>
            <a:r>
              <a:rPr lang="ru-RU" b="1" dirty="0" smtClean="0"/>
              <a:t>Образование 1-18 вопросы </a:t>
            </a:r>
            <a:r>
              <a:rPr lang="ru-RU" b="1" dirty="0" err="1" smtClean="0"/>
              <a:t>демо</a:t>
            </a:r>
            <a:r>
              <a:rPr lang="ru-RU" b="1" dirty="0" smtClean="0"/>
              <a:t> версии ГИА 2013 </a:t>
            </a:r>
            <a:r>
              <a:rPr lang="en-US" dirty="0" smtClean="0">
                <a:hlinkClick r:id="rId2"/>
              </a:rPr>
              <a:t>http://5ballov.qip.ru/test/gia/informatika-i-ikt/2013/</a:t>
            </a:r>
            <a:endParaRPr lang="ru-RU" dirty="0" smtClean="0"/>
          </a:p>
          <a:p>
            <a:r>
              <a:rPr lang="en-US" b="1" dirty="0"/>
              <a:t>Online Test Pad 1-18 </a:t>
            </a:r>
            <a:r>
              <a:rPr lang="ru-RU" b="1" dirty="0" smtClean="0"/>
              <a:t>вопросы </a:t>
            </a:r>
            <a:r>
              <a:rPr lang="ru-RU" b="1" dirty="0" err="1" smtClean="0"/>
              <a:t>демо</a:t>
            </a:r>
            <a:r>
              <a:rPr lang="ru-RU" b="1" dirty="0" smtClean="0"/>
              <a:t> версии ГИА 2013</a:t>
            </a:r>
            <a:r>
              <a:rPr lang="en-US" b="1" dirty="0" smtClean="0"/>
              <a:t>, 2014</a:t>
            </a:r>
            <a:r>
              <a:rPr lang="ru-RU" b="1" dirty="0" smtClean="0"/>
              <a:t> </a:t>
            </a:r>
            <a:r>
              <a:rPr lang="en-US" dirty="0" smtClean="0">
                <a:hlinkClick r:id="rId3"/>
              </a:rPr>
              <a:t>http://onlinetestpad.com/ru-ru/Category/Informatics-GIA-57/Default.aspx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Онлайн 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Экзамен.</a:t>
            </a:r>
            <a:r>
              <a:rPr lang="en-US" b="1" dirty="0" err="1" smtClean="0"/>
              <a:t>ru</a:t>
            </a:r>
            <a:r>
              <a:rPr lang="en-US" b="1" dirty="0" smtClean="0"/>
              <a:t> </a:t>
            </a:r>
            <a:r>
              <a:rPr lang="ru-RU" b="1" dirty="0" smtClean="0"/>
              <a:t>возможность скачать тестовые задания 2009-2014 </a:t>
            </a:r>
            <a:r>
              <a:rPr lang="en-US" dirty="0" smtClean="0">
                <a:hlinkClick r:id="rId2"/>
              </a:rPr>
              <a:t>http://www.examen.ru/add/gia/gia-po-informatike</a:t>
            </a:r>
            <a:endParaRPr lang="ru-RU" dirty="0" smtClean="0"/>
          </a:p>
          <a:p>
            <a:r>
              <a:rPr lang="ru-RU" b="1" dirty="0" smtClean="0"/>
              <a:t>Моё образование</a:t>
            </a:r>
            <a:r>
              <a:rPr lang="ru-RU" b="1" dirty="0" smtClean="0"/>
              <a:t> возможность скачать тестовые задания 2013 </a:t>
            </a:r>
            <a:r>
              <a:rPr lang="en-US" dirty="0" smtClean="0">
                <a:hlinkClick r:id="rId3"/>
              </a:rPr>
              <a:t>http://www.moeobrazovanie.ru/gia_2013.html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Интерактивное тестирование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теоретической ГИА присутствует 3 типа вопросов:</a:t>
            </a:r>
          </a:p>
          <a:p>
            <a:pPr lvl="1"/>
            <a:r>
              <a:rPr lang="ru-RU" dirty="0" smtClean="0"/>
              <a:t>Вопросы с единичным выбором ответа;</a:t>
            </a:r>
          </a:p>
          <a:p>
            <a:pPr lvl="1"/>
            <a:r>
              <a:rPr lang="ru-RU" dirty="0" smtClean="0"/>
              <a:t>Вопросы с ответом в виде цифры;</a:t>
            </a:r>
          </a:p>
          <a:p>
            <a:pPr lvl="1"/>
            <a:r>
              <a:rPr lang="ru-RU" dirty="0" smtClean="0"/>
              <a:t>Вопросы с ответом в виде комбинации букв.</a:t>
            </a:r>
          </a:p>
          <a:p>
            <a:r>
              <a:rPr lang="ru-RU" dirty="0" smtClean="0"/>
              <a:t>Рассмотрим тестовые системы реализующие эти возможности: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Бесплатные оболочки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MyTestX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http://mytest.klyaksa.net/</a:t>
            </a:r>
            <a:endParaRPr lang="en-US" dirty="0" smtClean="0"/>
          </a:p>
          <a:p>
            <a:r>
              <a:rPr lang="ru-RU" dirty="0" smtClean="0"/>
              <a:t>Бесплатный тестовый редактор</a:t>
            </a:r>
            <a:r>
              <a:rPr lang="en-US" dirty="0" smtClean="0"/>
              <a:t> (</a:t>
            </a:r>
            <a:r>
              <a:rPr lang="ru-RU" dirty="0" smtClean="0"/>
              <a:t>условно-бесплатный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Находится в состоянии поддержки</a:t>
            </a:r>
          </a:p>
          <a:p>
            <a:r>
              <a:rPr lang="ru-RU" dirty="0" smtClean="0"/>
              <a:t>Разработчики отвечают достаточно быстро</a:t>
            </a:r>
          </a:p>
          <a:p>
            <a:r>
              <a:rPr lang="ru-RU" dirty="0" err="1" smtClean="0"/>
              <a:t>Одновариантность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Бесплатные оболочки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Pika</a:t>
            </a:r>
            <a:r>
              <a:rPr lang="en-US" dirty="0" smtClean="0"/>
              <a:t> Test </a:t>
            </a:r>
            <a:r>
              <a:rPr lang="en-US" dirty="0" smtClean="0">
                <a:hlinkClick r:id="rId2"/>
              </a:rPr>
              <a:t>http://kripexx.narod.ru/pikatest/tests.html</a:t>
            </a:r>
            <a:endParaRPr lang="en-US" dirty="0" smtClean="0"/>
          </a:p>
          <a:p>
            <a:r>
              <a:rPr lang="ru-RU" dirty="0" smtClean="0"/>
              <a:t>Бесплатный тестовый редактор</a:t>
            </a:r>
          </a:p>
          <a:p>
            <a:r>
              <a:rPr lang="ru-RU" dirty="0" smtClean="0"/>
              <a:t>Находится в состоянии разработки</a:t>
            </a:r>
          </a:p>
          <a:p>
            <a:r>
              <a:rPr lang="ru-RU" dirty="0" smtClean="0"/>
              <a:t>Разработчики отвечают достаточно быстро</a:t>
            </a:r>
          </a:p>
          <a:p>
            <a:r>
              <a:rPr lang="ru-RU" dirty="0" err="1" smtClean="0"/>
              <a:t>Одновариантность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169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Интерактивная проверка знаний при подготовке к сдаче ГИА по информатике</vt:lpstr>
      <vt:lpstr>Онлайн тестирование</vt:lpstr>
      <vt:lpstr>Онлайн тестирование</vt:lpstr>
      <vt:lpstr>Онлайн тестирование</vt:lpstr>
      <vt:lpstr>Интерактивное тестирование</vt:lpstr>
      <vt:lpstr>Бесплатные оболочки</vt:lpstr>
      <vt:lpstr>Бесплатные оболочки</vt:lpstr>
    </vt:vector>
  </TitlesOfParts>
  <Company>МОУ СОШ 55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проверка знаний при подготовке к сдаче ГИА по информатике</dc:title>
  <dc:creator>class309</dc:creator>
  <cp:lastModifiedBy>class309</cp:lastModifiedBy>
  <cp:revision>6</cp:revision>
  <dcterms:created xsi:type="dcterms:W3CDTF">2013-11-11T10:55:00Z</dcterms:created>
  <dcterms:modified xsi:type="dcterms:W3CDTF">2013-11-11T11:55:11Z</dcterms:modified>
</cp:coreProperties>
</file>