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0552-47A3-4AD3-B5E8-114681949CC9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39E11-82A1-4706-BF34-E2E940D7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ru-RU" dirty="0" smtClean="0"/>
              <a:t>Оператор цикла </a:t>
            </a:r>
            <a:r>
              <a:rPr lang="en-US" dirty="0" smtClean="0"/>
              <a:t>FOR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62872" y="5705872"/>
            <a:ext cx="4781128" cy="115212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информатики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Андреева Мария Геннадьевна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школа № 337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060848"/>
            <a:ext cx="4095750" cy="3619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Оператор цикла </a:t>
            </a:r>
            <a:r>
              <a:rPr lang="ru-RU" b="1" dirty="0" err="1"/>
              <a:t>for</a:t>
            </a:r>
            <a:r>
              <a:rPr lang="ru-RU" dirty="0"/>
              <a:t> имеет одну из двух форм: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ru-RU" b="1" dirty="0" err="1" smtClean="0"/>
              <a:t>for</a:t>
            </a:r>
            <a:r>
              <a:rPr lang="ru-RU" dirty="0"/>
              <a:t> </a:t>
            </a:r>
            <a:r>
              <a:rPr lang="ru-RU" sz="2400" dirty="0"/>
              <a:t>переменная := начальное значение</a:t>
            </a:r>
            <a:r>
              <a:rPr lang="ru-RU" dirty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</a:t>
            </a:r>
            <a:r>
              <a:rPr lang="ru-RU" b="1" dirty="0" err="1" smtClean="0"/>
              <a:t>to</a:t>
            </a:r>
            <a:r>
              <a:rPr lang="ru-RU" dirty="0"/>
              <a:t> </a:t>
            </a:r>
            <a:r>
              <a:rPr lang="ru-RU" sz="2400" dirty="0"/>
              <a:t>конечное значение</a:t>
            </a:r>
            <a:r>
              <a:rPr lang="ru-RU" dirty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</a:t>
            </a:r>
            <a:r>
              <a:rPr lang="ru-RU" b="1" dirty="0" err="1" smtClean="0"/>
              <a:t>do</a:t>
            </a:r>
            <a:r>
              <a:rPr lang="ru-RU" dirty="0"/>
              <a:t> </a:t>
            </a:r>
            <a:r>
              <a:rPr lang="ru-RU" sz="2400" dirty="0"/>
              <a:t> оператор</a:t>
            </a:r>
            <a:endParaRPr lang="ru-RU" dirty="0"/>
          </a:p>
          <a:p>
            <a:pPr>
              <a:buNone/>
            </a:pPr>
            <a:r>
              <a:rPr lang="ru-RU" dirty="0"/>
              <a:t>или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ru-RU" b="1" dirty="0" err="1" smtClean="0"/>
              <a:t>for</a:t>
            </a:r>
            <a:r>
              <a:rPr lang="ru-RU" dirty="0"/>
              <a:t> </a:t>
            </a:r>
            <a:r>
              <a:rPr lang="ru-RU" sz="2400" dirty="0"/>
              <a:t>переменная := начальное значение</a:t>
            </a:r>
            <a:r>
              <a:rPr lang="ru-RU" dirty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</a:t>
            </a:r>
            <a:r>
              <a:rPr lang="ru-RU" b="1" dirty="0" err="1" smtClean="0"/>
              <a:t>downto</a:t>
            </a:r>
            <a:r>
              <a:rPr lang="ru-RU" dirty="0"/>
              <a:t> </a:t>
            </a:r>
            <a:r>
              <a:rPr lang="ru-RU" sz="2000" dirty="0"/>
              <a:t>конечное значение</a:t>
            </a:r>
            <a:r>
              <a:rPr lang="ru-RU" dirty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</a:t>
            </a:r>
            <a:r>
              <a:rPr lang="ru-RU" b="1" dirty="0" err="1" smtClean="0"/>
              <a:t>do</a:t>
            </a:r>
            <a:r>
              <a:rPr lang="ru-RU" dirty="0"/>
              <a:t>  </a:t>
            </a:r>
            <a:r>
              <a:rPr lang="ru-RU" sz="2400" dirty="0"/>
              <a:t>оператор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508104" y="1412776"/>
            <a:ext cx="576064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700808"/>
            <a:ext cx="28438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Заголовок ЦИКЛА</a:t>
            </a:r>
            <a:endParaRPr lang="ru-RU" sz="2400" b="1" dirty="0"/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2720820" y="2297900"/>
            <a:ext cx="551498" cy="1566686"/>
          </a:xfrm>
          <a:prstGeom prst="rightBrace">
            <a:avLst>
              <a:gd name="adj1" fmla="val 66143"/>
              <a:gd name="adj2" fmla="val 46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3429000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Тело цикла</a:t>
            </a:r>
            <a:endParaRPr lang="ru-RU" sz="2400" b="1" dirty="0"/>
          </a:p>
        </p:txBody>
      </p:sp>
      <p:sp>
        <p:nvSpPr>
          <p:cNvPr id="9" name="Правая фигурная скобка 8"/>
          <p:cNvSpPr/>
          <p:nvPr/>
        </p:nvSpPr>
        <p:spPr>
          <a:xfrm rot="16200000">
            <a:off x="2748079" y="-867759"/>
            <a:ext cx="551498" cy="4680520"/>
          </a:xfrm>
          <a:prstGeom prst="rightBrace">
            <a:avLst>
              <a:gd name="adj1" fmla="val 66143"/>
              <a:gd name="adj2" fmla="val 46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908720"/>
            <a:ext cx="23042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Параметр цикла</a:t>
            </a: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Вывод последовательностей 1 2 3 4 5 и 5 4 3 2 1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Program </a:t>
            </a:r>
            <a:r>
              <a:rPr lang="en-US" dirty="0" err="1" smtClean="0"/>
              <a:t>riad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b="1" dirty="0"/>
              <a:t>integer</a:t>
            </a:r>
            <a:r>
              <a:rPr lang="en-US" dirty="0"/>
              <a:t>;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Begin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:=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b="1" dirty="0"/>
              <a:t>to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b="1" dirty="0"/>
              <a:t>do</a:t>
            </a:r>
            <a:r>
              <a:rPr lang="en-US" dirty="0" smtClean="0"/>
              <a:t> write(</a:t>
            </a:r>
            <a:r>
              <a:rPr lang="en-US" dirty="0" err="1" smtClean="0"/>
              <a:t>i</a:t>
            </a:r>
            <a:r>
              <a:rPr lang="en-US" dirty="0"/>
              <a:t>,' ');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/>
              <a:t>;</a:t>
            </a:r>
            <a:r>
              <a:rPr lang="en-US" dirty="0" smtClean="0"/>
              <a:t> 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:=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b="1" dirty="0" err="1"/>
              <a:t>downto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b="1" dirty="0" smtClean="0"/>
              <a:t>do </a:t>
            </a:r>
            <a:r>
              <a:rPr lang="en-US" dirty="0" smtClean="0"/>
              <a:t> </a:t>
            </a:r>
            <a:r>
              <a:rPr lang="en-US" dirty="0"/>
              <a:t>write(</a:t>
            </a:r>
            <a:r>
              <a:rPr lang="en-US" dirty="0" err="1" smtClean="0"/>
              <a:t>i</a:t>
            </a:r>
            <a:r>
              <a:rPr lang="en-US" dirty="0"/>
              <a:t>,' ');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/>
              <a:t>;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Вывод последовательности 1 3 5 7 9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Program </a:t>
            </a:r>
            <a:r>
              <a:rPr lang="en-US" b="1" dirty="0" err="1" smtClean="0"/>
              <a:t>Cifri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err="1"/>
              <a:t>,</a:t>
            </a:r>
            <a:r>
              <a:rPr lang="en-US" dirty="0" err="1" smtClean="0"/>
              <a:t>x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b="1" dirty="0" smtClean="0"/>
              <a:t>integer</a:t>
            </a:r>
            <a:r>
              <a:rPr lang="en-US" dirty="0"/>
              <a:t>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begin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x </a:t>
            </a:r>
            <a:r>
              <a:rPr lang="en-US" dirty="0"/>
              <a:t>:=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:=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b="1" dirty="0"/>
              <a:t>to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b="1" dirty="0"/>
              <a:t>do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sz="2800" b="1" dirty="0" smtClean="0"/>
              <a:t>begin</a:t>
            </a:r>
            <a:r>
              <a:rPr lang="en-US" sz="2800" dirty="0" smtClean="0"/>
              <a:t> </a:t>
            </a:r>
          </a:p>
          <a:p>
            <a:pPr lvl="2">
              <a:buNone/>
            </a:pPr>
            <a:r>
              <a:rPr lang="en-US" sz="2800" dirty="0" smtClean="0"/>
              <a:t>write(x</a:t>
            </a:r>
            <a:r>
              <a:rPr lang="en-US" sz="2800" dirty="0"/>
              <a:t>,' ');</a:t>
            </a:r>
            <a:r>
              <a:rPr lang="en-US" sz="2800" dirty="0" smtClean="0"/>
              <a:t> </a:t>
            </a:r>
          </a:p>
          <a:p>
            <a:pPr lvl="2">
              <a:buNone/>
            </a:pPr>
            <a:r>
              <a:rPr lang="en-US" sz="2800" dirty="0" smtClean="0"/>
              <a:t>x </a:t>
            </a:r>
            <a:r>
              <a:rPr lang="en-US" sz="2800" dirty="0"/>
              <a:t>:=</a:t>
            </a:r>
            <a:r>
              <a:rPr lang="en-US" sz="2800" dirty="0" smtClean="0"/>
              <a:t> x </a:t>
            </a:r>
            <a:r>
              <a:rPr lang="en-US" sz="2800" dirty="0"/>
              <a:t>+</a:t>
            </a:r>
            <a:r>
              <a:rPr lang="en-US" sz="2800" dirty="0" smtClean="0"/>
              <a:t> </a:t>
            </a:r>
            <a:r>
              <a:rPr lang="en-US" sz="2800" dirty="0"/>
              <a:t>2;</a:t>
            </a:r>
            <a:r>
              <a:rPr lang="en-US" sz="2800" dirty="0" smtClean="0"/>
              <a:t> </a:t>
            </a:r>
          </a:p>
          <a:p>
            <a:pPr lvl="2">
              <a:buNone/>
            </a:pPr>
            <a:r>
              <a:rPr lang="en-US" sz="2800" b="1" dirty="0" smtClean="0"/>
              <a:t>end</a:t>
            </a:r>
            <a:r>
              <a:rPr lang="en-US" sz="2800" dirty="0"/>
              <a:t>;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end.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46854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Сумма и произведение введенных чисел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b="1" dirty="0"/>
              <a:t>integer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s,p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b="1" dirty="0"/>
              <a:t>real</a:t>
            </a:r>
            <a:r>
              <a:rPr lang="en-US" dirty="0"/>
              <a:t>;</a:t>
            </a:r>
            <a:r>
              <a:rPr lang="en-US" dirty="0" smtClean="0"/>
              <a:t> x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b="1" dirty="0"/>
              <a:t>real</a:t>
            </a:r>
            <a:r>
              <a:rPr lang="en-US" dirty="0"/>
              <a:t>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begin</a:t>
            </a:r>
            <a:r>
              <a:rPr lang="en-US" dirty="0" smtClean="0"/>
              <a:t> </a:t>
            </a:r>
            <a:r>
              <a:rPr lang="en-US" dirty="0" err="1"/>
              <a:t>writeln</a:t>
            </a:r>
            <a:r>
              <a:rPr lang="en-US" dirty="0"/>
              <a:t>('</a:t>
            </a:r>
            <a:r>
              <a:rPr lang="ru-RU" dirty="0"/>
              <a:t>Введите 10 чисел: ');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 </a:t>
            </a:r>
            <a:r>
              <a:rPr lang="en-US" dirty="0"/>
              <a:t>:=</a:t>
            </a:r>
            <a:r>
              <a:rPr lang="en-US" dirty="0" smtClean="0"/>
              <a:t> </a:t>
            </a:r>
            <a:r>
              <a:rPr lang="en-US" dirty="0"/>
              <a:t>0;</a:t>
            </a:r>
            <a:r>
              <a:rPr lang="en-US" dirty="0" smtClean="0"/>
              <a:t> p </a:t>
            </a:r>
            <a:r>
              <a:rPr lang="en-US" dirty="0"/>
              <a:t>:=</a:t>
            </a:r>
            <a:r>
              <a:rPr lang="en-US" dirty="0" smtClean="0"/>
              <a:t> </a:t>
            </a:r>
            <a:r>
              <a:rPr lang="en-US" dirty="0"/>
              <a:t>1;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:=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b="1" dirty="0"/>
              <a:t>to</a:t>
            </a:r>
            <a:r>
              <a:rPr lang="en-US" dirty="0" smtClean="0"/>
              <a:t> </a:t>
            </a:r>
            <a:r>
              <a:rPr lang="en-US" dirty="0"/>
              <a:t>10</a:t>
            </a:r>
            <a:r>
              <a:rPr lang="en-US" dirty="0" smtClean="0"/>
              <a:t> </a:t>
            </a:r>
            <a:r>
              <a:rPr lang="en-US" b="1" dirty="0"/>
              <a:t>do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sz="3000" b="1" dirty="0" smtClean="0"/>
              <a:t>begin</a:t>
            </a:r>
            <a:r>
              <a:rPr lang="en-US" sz="3000" dirty="0" smtClean="0"/>
              <a:t> </a:t>
            </a:r>
          </a:p>
          <a:p>
            <a:pPr lvl="2">
              <a:buNone/>
            </a:pPr>
            <a:r>
              <a:rPr lang="en-US" sz="3000" dirty="0" smtClean="0"/>
              <a:t>read(x</a:t>
            </a:r>
            <a:r>
              <a:rPr lang="en-US" sz="3000" dirty="0"/>
              <a:t>);</a:t>
            </a:r>
            <a:r>
              <a:rPr lang="en-US" sz="3000" dirty="0" smtClean="0"/>
              <a:t> </a:t>
            </a:r>
          </a:p>
          <a:p>
            <a:pPr lvl="2">
              <a:buNone/>
            </a:pPr>
            <a:r>
              <a:rPr lang="en-US" sz="3000" dirty="0" smtClean="0"/>
              <a:t>s </a:t>
            </a:r>
            <a:r>
              <a:rPr lang="en-US" sz="3000" dirty="0"/>
              <a:t>:=</a:t>
            </a:r>
            <a:r>
              <a:rPr lang="en-US" sz="3000" dirty="0" smtClean="0"/>
              <a:t> s </a:t>
            </a:r>
            <a:r>
              <a:rPr lang="en-US" sz="3000" dirty="0"/>
              <a:t>+</a:t>
            </a:r>
            <a:r>
              <a:rPr lang="en-US" sz="3000" dirty="0" smtClean="0"/>
              <a:t> x</a:t>
            </a:r>
            <a:r>
              <a:rPr lang="en-US" sz="3000" dirty="0"/>
              <a:t>;</a:t>
            </a:r>
            <a:r>
              <a:rPr lang="en-US" sz="3000" dirty="0" smtClean="0"/>
              <a:t> </a:t>
            </a:r>
          </a:p>
          <a:p>
            <a:pPr lvl="2">
              <a:buNone/>
            </a:pPr>
            <a:r>
              <a:rPr lang="en-US" sz="3000" dirty="0" smtClean="0"/>
              <a:t>p </a:t>
            </a:r>
            <a:r>
              <a:rPr lang="en-US" sz="3000" dirty="0"/>
              <a:t>:=</a:t>
            </a:r>
            <a:r>
              <a:rPr lang="en-US" sz="3000" dirty="0" smtClean="0"/>
              <a:t> p </a:t>
            </a:r>
            <a:r>
              <a:rPr lang="en-US" sz="3000" dirty="0"/>
              <a:t>*</a:t>
            </a:r>
            <a:r>
              <a:rPr lang="en-US" sz="3000" dirty="0" smtClean="0"/>
              <a:t> x</a:t>
            </a:r>
            <a:r>
              <a:rPr lang="en-US" sz="3000" dirty="0"/>
              <a:t>;</a:t>
            </a:r>
            <a:r>
              <a:rPr lang="en-US" sz="3000" dirty="0" smtClean="0"/>
              <a:t> </a:t>
            </a:r>
          </a:p>
          <a:p>
            <a:pPr lvl="2">
              <a:buNone/>
            </a:pPr>
            <a:r>
              <a:rPr lang="en-US" sz="3000" b="1" dirty="0" smtClean="0"/>
              <a:t>end</a:t>
            </a:r>
            <a:r>
              <a:rPr lang="en-US" sz="3000" dirty="0"/>
              <a:t>;</a:t>
            </a:r>
            <a:r>
              <a:rPr lang="en-US" sz="3000" dirty="0" smtClean="0"/>
              <a:t> </a:t>
            </a:r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/>
              <a:t>('</a:t>
            </a:r>
            <a:r>
              <a:rPr lang="ru-RU" dirty="0"/>
              <a:t>Сумма введенных чисел = ',</a:t>
            </a:r>
            <a:r>
              <a:rPr lang="en-US" dirty="0" smtClean="0"/>
              <a:t>s);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/>
              <a:t>writeln</a:t>
            </a:r>
            <a:r>
              <a:rPr lang="en-US" dirty="0"/>
              <a:t>('</a:t>
            </a:r>
            <a:r>
              <a:rPr lang="ru-RU" dirty="0"/>
              <a:t>Произведение введенных чисел = ',</a:t>
            </a:r>
            <a:r>
              <a:rPr lang="en-US" dirty="0" smtClean="0"/>
              <a:t>p</a:t>
            </a:r>
            <a:r>
              <a:rPr lang="en-US" dirty="0"/>
              <a:t>);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end</a:t>
            </a:r>
            <a:r>
              <a:rPr lang="en-US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таблицу значений функции </a:t>
            </a:r>
            <a:r>
              <a:rPr lang="ru-RU" dirty="0" err="1" smtClean="0"/>
              <a:t>y</a:t>
            </a:r>
            <a:r>
              <a:rPr lang="ru-RU" dirty="0" smtClean="0"/>
              <a:t> = 5 - x</a:t>
            </a:r>
            <a:r>
              <a:rPr lang="ru-RU" baseline="30000" dirty="0" smtClean="0"/>
              <a:t>2</a:t>
            </a:r>
            <a:r>
              <a:rPr lang="ru-RU" dirty="0" smtClean="0"/>
              <a:t>/2 на отрезке [-5; 5] с шагом 0.5.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202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Оператор цикла FOR</vt:lpstr>
      <vt:lpstr>Слайд 2</vt:lpstr>
      <vt:lpstr>Вывод последовательностей 1 2 3 4 5 и 5 4 3 2 1 </vt:lpstr>
      <vt:lpstr>Вывод последовательности 1 3 5 7 9 </vt:lpstr>
      <vt:lpstr>Сумма и произведение введенных чисел </vt:lpstr>
      <vt:lpstr>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 цикла FOR</dc:title>
  <dc:creator>Мария</dc:creator>
  <cp:lastModifiedBy>Мария</cp:lastModifiedBy>
  <cp:revision>3</cp:revision>
  <dcterms:created xsi:type="dcterms:W3CDTF">2014-02-04T18:39:16Z</dcterms:created>
  <dcterms:modified xsi:type="dcterms:W3CDTF">2014-02-04T19:06:12Z</dcterms:modified>
</cp:coreProperties>
</file>