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EDBB3-957A-4664-8814-25517D7EB048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68BE5-324D-4E7A-A106-286EA380C2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BC2CD-5C41-4C2D-AAA3-78D284F04767}" type="datetimeFigureOut">
              <a:rPr lang="ru-RU" smtClean="0"/>
              <a:t>15.11.2011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ED2517-10A8-4DC8-9327-AF83DB34D13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Использование элементов </a:t>
            </a:r>
            <a:r>
              <a:rPr lang="ru-RU" sz="4400" i="1" dirty="0" smtClean="0"/>
              <a:t>здоровьесберегающих</a:t>
            </a:r>
            <a:r>
              <a:rPr lang="ru-RU" sz="4400" dirty="0" smtClean="0"/>
              <a:t> технологий на уроках английского языка.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3228536"/>
            <a:ext cx="4816228" cy="3129422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«Забота о здоровье  - это важнейший труд воспитателя. От жизнедеятельности, бодрости детей зависит их духовная жизнь, мировоззрение, умственное развитие, прочность знаний, вера в свои силы…»</a:t>
            </a:r>
          </a:p>
          <a:p>
            <a:pPr algn="l"/>
            <a:r>
              <a:rPr lang="ru-RU" dirty="0" smtClean="0"/>
              <a:t>	</a:t>
            </a:r>
            <a:r>
              <a:rPr lang="ru-RU" dirty="0" smtClean="0"/>
              <a:t>	 В.А. Сухомлинский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Поддержание интереса к изучаемому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Начальное и среднее звено: игровые методики;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Среднее и старшее звено: метод проектов.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/>
              <a:t>Применение здоровьесберегающих технологий на уроках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Непринужденность урока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Дружелюбность учителя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Благоприятная образовательная среда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4357686" y="2357430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357686" y="3429000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 5"/>
          <p:cNvSpPr/>
          <p:nvPr/>
        </p:nvSpPr>
        <p:spPr>
          <a:xfrm>
            <a:off x="4357686" y="4500570"/>
            <a:ext cx="557210" cy="50006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Причины применения здоровьесберегающих технологий: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Иностранный язык занимает второе место по шкале трудности школьных предметов и оценивается в 10 баллов;</a:t>
            </a:r>
          </a:p>
          <a:p>
            <a:r>
              <a:rPr lang="ru-RU" sz="3200" dirty="0" smtClean="0"/>
              <a:t>Отсутствие частой смены деятельности на остальных уроках;</a:t>
            </a:r>
          </a:p>
          <a:p>
            <a:r>
              <a:rPr lang="ru-RU" sz="3200" dirty="0" smtClean="0"/>
              <a:t>Гиподинамия учеников;</a:t>
            </a:r>
          </a:p>
          <a:p>
            <a:r>
              <a:rPr lang="ru-RU" sz="3200" dirty="0" smtClean="0"/>
              <a:t>Особенности проведения первых и последних уроков.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/>
              <a:t>Смена видов работ: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Аудирование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«</a:t>
            </a:r>
            <a:r>
              <a:rPr lang="en-US" dirty="0" smtClean="0"/>
              <a:t>Brain Storming</a:t>
            </a:r>
            <a:r>
              <a:rPr lang="ru-RU" dirty="0" smtClean="0"/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Говорение;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Чтение;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Ответы на вопросы;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Письмо;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с учебником/раб. тетрадью (устно/письменно);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Индивидуальные/групповые задания;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Тестовые задания;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Эмоциональные разрядки: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Поговорки;</a:t>
            </a:r>
          </a:p>
          <a:p>
            <a:r>
              <a:rPr lang="ru-RU" sz="4000" dirty="0" smtClean="0"/>
              <a:t>Веселые четверостишия;</a:t>
            </a:r>
          </a:p>
          <a:p>
            <a:r>
              <a:rPr lang="ru-RU" sz="4000" dirty="0" smtClean="0"/>
              <a:t>Скороговорки;</a:t>
            </a:r>
          </a:p>
          <a:p>
            <a:r>
              <a:rPr lang="ru-RU" sz="4000" dirty="0" smtClean="0"/>
              <a:t>Стихи;</a:t>
            </a:r>
          </a:p>
          <a:p>
            <a:r>
              <a:rPr lang="ru-RU" sz="4000" dirty="0" smtClean="0"/>
              <a:t>Песни;</a:t>
            </a:r>
          </a:p>
          <a:p>
            <a:r>
              <a:rPr lang="ru-RU" sz="4000" dirty="0" smtClean="0"/>
              <a:t>З</a:t>
            </a:r>
            <a:r>
              <a:rPr lang="ru-RU" sz="4000" dirty="0" smtClean="0"/>
              <a:t>агадки и т. д.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2060"/>
                </a:solidFill>
              </a:rPr>
              <a:t>Mind the clock</a:t>
            </a:r>
          </a:p>
          <a:p>
            <a:pPr>
              <a:buNone/>
            </a:pPr>
            <a:r>
              <a:rPr lang="en-US" sz="6600" dirty="0" smtClean="0">
                <a:solidFill>
                  <a:srgbClr val="002060"/>
                </a:solidFill>
              </a:rPr>
              <a:t>And keep the rule,</a:t>
            </a:r>
          </a:p>
          <a:p>
            <a:pPr>
              <a:buNone/>
            </a:pPr>
            <a:r>
              <a:rPr lang="en-US" sz="6600" dirty="0" smtClean="0">
                <a:solidFill>
                  <a:srgbClr val="002060"/>
                </a:solidFill>
              </a:rPr>
              <a:t>Try to come </a:t>
            </a:r>
          </a:p>
          <a:p>
            <a:pPr>
              <a:buNone/>
            </a:pPr>
            <a:r>
              <a:rPr lang="en-US" sz="6600" dirty="0" smtClean="0">
                <a:solidFill>
                  <a:srgbClr val="002060"/>
                </a:solidFill>
              </a:rPr>
              <a:t>In time to school.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An apple a day …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 is a friend in deed.</a:t>
            </a:r>
          </a:p>
          <a:p>
            <a:r>
              <a:rPr lang="en-US" sz="5400" dirty="0" smtClean="0"/>
              <a:t> is above wealth.</a:t>
            </a:r>
          </a:p>
          <a:p>
            <a:r>
              <a:rPr lang="en-US" sz="5400" dirty="0" smtClean="0"/>
              <a:t> keeps the doctor away.</a:t>
            </a:r>
          </a:p>
          <a:p>
            <a:r>
              <a:rPr lang="en-US" sz="5400" dirty="0" smtClean="0"/>
              <a:t> home is best.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Улучшение микроклимата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Упражнения, направленные на поддержание уверенности в себе и своих силах, доброжелательное отношение к окружающим;</a:t>
            </a:r>
          </a:p>
          <a:p>
            <a:r>
              <a:rPr lang="ru-RU" sz="3200" dirty="0" smtClean="0"/>
              <a:t>Похвала</a:t>
            </a: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28860" y="4286256"/>
            <a:ext cx="257176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857224" y="5143512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14942" y="4786322"/>
            <a:ext cx="2087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Вербальная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976" y="5429264"/>
            <a:ext cx="25832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/>
              <a:t>Невербальная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Индивидуальный и дифференцированный подход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 выбора домашнего задания:</a:t>
            </a:r>
          </a:p>
          <a:p>
            <a:pPr>
              <a:buNone/>
            </a:pPr>
            <a:r>
              <a:rPr lang="ru-RU" dirty="0" smtClean="0"/>
              <a:t>6 класс. Тема: «Летние каникулы».</a:t>
            </a:r>
          </a:p>
          <a:p>
            <a:pPr>
              <a:buNone/>
            </a:pPr>
            <a:r>
              <a:rPr lang="ru-RU" dirty="0" smtClean="0"/>
              <a:t>Задание: написать рассказ о летних каникулах.</a:t>
            </a:r>
          </a:p>
          <a:p>
            <a:pPr>
              <a:buNone/>
            </a:pPr>
            <a:r>
              <a:rPr lang="ru-RU" dirty="0" smtClean="0"/>
              <a:t>«3» – написать 5-6 предложений о летних каникулах Димы (по прочитанному тексту);</a:t>
            </a:r>
          </a:p>
          <a:p>
            <a:pPr>
              <a:buNone/>
            </a:pPr>
            <a:r>
              <a:rPr lang="ru-RU" dirty="0" smtClean="0"/>
              <a:t>«4» – написать 7-8 предложений о своих каникулах;</a:t>
            </a:r>
          </a:p>
          <a:p>
            <a:pPr>
              <a:buNone/>
            </a:pPr>
            <a:r>
              <a:rPr lang="ru-RU" dirty="0" smtClean="0"/>
              <a:t>«5» – написать 8-10 предложений о том, как ваша семья провела лето.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Двигательная активность учеников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4400" dirty="0" smtClean="0"/>
          </a:p>
          <a:p>
            <a:r>
              <a:rPr lang="ru-RU" sz="4400" dirty="0" smtClean="0"/>
              <a:t>Подвижные игры;</a:t>
            </a:r>
          </a:p>
          <a:p>
            <a:endParaRPr lang="ru-RU" sz="4400" dirty="0" smtClean="0"/>
          </a:p>
          <a:p>
            <a:r>
              <a:rPr lang="ru-RU" sz="4400" dirty="0" err="1" smtClean="0"/>
              <a:t>Физминутки</a:t>
            </a:r>
            <a:r>
              <a:rPr lang="ru-RU" sz="4400" dirty="0" smtClean="0"/>
              <a:t>;</a:t>
            </a:r>
          </a:p>
          <a:p>
            <a:endParaRPr lang="ru-RU" sz="4400" dirty="0" smtClean="0"/>
          </a:p>
          <a:p>
            <a:r>
              <a:rPr lang="ru-RU" sz="4400" dirty="0" smtClean="0"/>
              <a:t>Аутогенные тренировки.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316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Использование элементов здоровьесберегающих технологий на уроках английского языка.</vt:lpstr>
      <vt:lpstr>Причины применения здоровьесберегающих технологий:</vt:lpstr>
      <vt:lpstr>Смена видов работ:</vt:lpstr>
      <vt:lpstr>Эмоциональные разрядки:</vt:lpstr>
      <vt:lpstr>Слайд 5</vt:lpstr>
      <vt:lpstr>An apple a day …</vt:lpstr>
      <vt:lpstr>Улучшение микроклимата на уроке</vt:lpstr>
      <vt:lpstr>Индивидуальный и дифференцированный подход</vt:lpstr>
      <vt:lpstr>Двигательная активность учеников</vt:lpstr>
      <vt:lpstr>Поддержание интереса к изучаемому языку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элементов здоровьесберегающих технологий на уроках английского языка.</dc:title>
  <dc:creator>Пользователь</dc:creator>
  <cp:lastModifiedBy>Пользователь</cp:lastModifiedBy>
  <cp:revision>10</cp:revision>
  <dcterms:created xsi:type="dcterms:W3CDTF">2011-11-15T13:52:04Z</dcterms:created>
  <dcterms:modified xsi:type="dcterms:W3CDTF">2011-11-15T15:22:35Z</dcterms:modified>
</cp:coreProperties>
</file>