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3" r:id="rId1"/>
  </p:sldMasterIdLst>
  <p:sldIdLst>
    <p:sldId id="279" r:id="rId2"/>
    <p:sldId id="258" r:id="rId3"/>
    <p:sldId id="259" r:id="rId4"/>
    <p:sldId id="260" r:id="rId5"/>
    <p:sldId id="261" r:id="rId6"/>
    <p:sldId id="262" r:id="rId7"/>
    <p:sldId id="263" r:id="rId8"/>
    <p:sldId id="274" r:id="rId9"/>
    <p:sldId id="264" r:id="rId10"/>
    <p:sldId id="265" r:id="rId11"/>
    <p:sldId id="266" r:id="rId12"/>
    <p:sldId id="267" r:id="rId13"/>
    <p:sldId id="268" r:id="rId14"/>
    <p:sldId id="270" r:id="rId15"/>
    <p:sldId id="283" r:id="rId16"/>
    <p:sldId id="275" r:id="rId17"/>
    <p:sldId id="278" r:id="rId18"/>
    <p:sldId id="269" r:id="rId19"/>
    <p:sldId id="281" r:id="rId20"/>
    <p:sldId id="280" r:id="rId21"/>
    <p:sldId id="282" r:id="rId22"/>
  </p:sldIdLst>
  <p:sldSz cx="9144000" cy="6858000" type="screen4x3"/>
  <p:notesSz cx="6858000" cy="9144000"/>
  <p:defaultTextStyle>
    <a:defPPr>
      <a:defRPr lang="ru-RU"/>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FF99"/>
    <a:srgbClr val="000066"/>
    <a:srgbClr val="3333CC"/>
    <a:srgbClr val="CC3300"/>
    <a:srgbClr val="990000"/>
    <a:srgbClr val="663300"/>
    <a:srgbClr val="FFFFCC"/>
    <a:srgbClr val="00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87" d="100"/>
          <a:sy n="87" d="100"/>
        </p:scale>
        <p:origin x="-1062" y="-8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34818" name="Group 2"/>
          <p:cNvGrpSpPr>
            <a:grpSpLocks/>
          </p:cNvGrpSpPr>
          <p:nvPr/>
        </p:nvGrpSpPr>
        <p:grpSpPr bwMode="auto">
          <a:xfrm>
            <a:off x="2084388" y="296863"/>
            <a:ext cx="6823075" cy="5353050"/>
            <a:chOff x="1313" y="187"/>
            <a:chExt cx="4298" cy="3372"/>
          </a:xfrm>
        </p:grpSpPr>
        <p:grpSp>
          <p:nvGrpSpPr>
            <p:cNvPr id="34819" name="Group 3"/>
            <p:cNvGrpSpPr>
              <a:grpSpLocks/>
            </p:cNvGrpSpPr>
            <p:nvPr/>
          </p:nvGrpSpPr>
          <p:grpSpPr bwMode="auto">
            <a:xfrm>
              <a:off x="2194" y="601"/>
              <a:ext cx="596" cy="447"/>
              <a:chOff x="0" y="0"/>
              <a:chExt cx="768" cy="576"/>
            </a:xfrm>
          </p:grpSpPr>
          <p:sp>
            <p:nvSpPr>
              <p:cNvPr id="34820" name="Oval 4"/>
              <p:cNvSpPr>
                <a:spLocks noChangeArrowheads="1"/>
              </p:cNvSpPr>
              <p:nvPr/>
            </p:nvSpPr>
            <p:spPr bwMode="hidden">
              <a:xfrm>
                <a:off x="0" y="0"/>
                <a:ext cx="768" cy="576"/>
              </a:xfrm>
              <a:prstGeom prst="ellipse">
                <a:avLst/>
              </a:prstGeom>
              <a:gradFill rotWithShape="0">
                <a:gsLst>
                  <a:gs pos="0">
                    <a:schemeClr val="bg2"/>
                  </a:gs>
                  <a:gs pos="100000">
                    <a:schemeClr val="bg1"/>
                  </a:gs>
                </a:gsLst>
                <a:path path="shape">
                  <a:fillToRect l="50000" t="50000" r="50000" b="50000"/>
                </a:path>
              </a:gradFill>
              <a:ln w="9525">
                <a:noFill/>
                <a:round/>
                <a:headEnd/>
                <a:tailEnd/>
              </a:ln>
              <a:effectLst/>
            </p:spPr>
            <p:txBody>
              <a:bodyPr wrap="none" anchor="ctr"/>
              <a:lstStyle/>
              <a:p>
                <a:endParaRPr lang="ru-RU"/>
              </a:p>
            </p:txBody>
          </p:sp>
          <p:sp>
            <p:nvSpPr>
              <p:cNvPr id="34821" name="Oval 5"/>
              <p:cNvSpPr>
                <a:spLocks noChangeArrowheads="1"/>
              </p:cNvSpPr>
              <p:nvPr/>
            </p:nvSpPr>
            <p:spPr bwMode="hidden">
              <a:xfrm>
                <a:off x="276" y="252"/>
                <a:ext cx="185" cy="108"/>
              </a:xfrm>
              <a:prstGeom prst="ellipse">
                <a:avLst/>
              </a:prstGeom>
              <a:gradFill rotWithShape="0">
                <a:gsLst>
                  <a:gs pos="0">
                    <a:schemeClr val="accent1"/>
                  </a:gs>
                  <a:gs pos="100000">
                    <a:schemeClr val="bg2"/>
                  </a:gs>
                </a:gsLst>
                <a:path path="shape">
                  <a:fillToRect l="50000" t="50000" r="50000" b="50000"/>
                </a:path>
              </a:gradFill>
              <a:ln w="9525">
                <a:noFill/>
                <a:round/>
                <a:headEnd/>
                <a:tailEnd/>
              </a:ln>
              <a:effectLst/>
            </p:spPr>
            <p:txBody>
              <a:bodyPr wrap="none" anchor="ctr"/>
              <a:lstStyle/>
              <a:p>
                <a:endParaRPr lang="ru-RU"/>
              </a:p>
            </p:txBody>
          </p:sp>
        </p:grpSp>
        <p:grpSp>
          <p:nvGrpSpPr>
            <p:cNvPr id="34822" name="Group 6"/>
            <p:cNvGrpSpPr>
              <a:grpSpLocks/>
            </p:cNvGrpSpPr>
            <p:nvPr/>
          </p:nvGrpSpPr>
          <p:grpSpPr bwMode="auto">
            <a:xfrm>
              <a:off x="1313" y="187"/>
              <a:ext cx="4298" cy="3372"/>
              <a:chOff x="0" y="0"/>
              <a:chExt cx="5533" cy="4341"/>
            </a:xfrm>
          </p:grpSpPr>
          <p:grpSp>
            <p:nvGrpSpPr>
              <p:cNvPr id="34823" name="Group 7"/>
              <p:cNvGrpSpPr>
                <a:grpSpLocks/>
              </p:cNvGrpSpPr>
              <p:nvPr/>
            </p:nvGrpSpPr>
            <p:grpSpPr bwMode="auto">
              <a:xfrm>
                <a:off x="0" y="0"/>
                <a:ext cx="5470" cy="4341"/>
                <a:chOff x="0" y="0"/>
                <a:chExt cx="5470" cy="4341"/>
              </a:xfrm>
            </p:grpSpPr>
            <p:grpSp>
              <p:nvGrpSpPr>
                <p:cNvPr id="34824" name="Group 8"/>
                <p:cNvGrpSpPr>
                  <a:grpSpLocks/>
                </p:cNvGrpSpPr>
                <p:nvPr/>
              </p:nvGrpSpPr>
              <p:grpSpPr bwMode="auto">
                <a:xfrm>
                  <a:off x="1339" y="786"/>
                  <a:ext cx="2919" cy="2151"/>
                  <a:chOff x="1265" y="814"/>
                  <a:chExt cx="2919" cy="2151"/>
                </a:xfrm>
              </p:grpSpPr>
              <p:sp>
                <p:nvSpPr>
                  <p:cNvPr id="34825" name="Oval 9"/>
                  <p:cNvSpPr>
                    <a:spLocks noChangeArrowheads="1"/>
                  </p:cNvSpPr>
                  <p:nvPr/>
                </p:nvSpPr>
                <p:spPr bwMode="hidden">
                  <a:xfrm>
                    <a:off x="1265" y="814"/>
                    <a:ext cx="2919" cy="2151"/>
                  </a:xfrm>
                  <a:prstGeom prst="ellipse">
                    <a:avLst/>
                  </a:prstGeom>
                  <a:gradFill rotWithShape="0">
                    <a:gsLst>
                      <a:gs pos="0">
                        <a:schemeClr val="bg2"/>
                      </a:gs>
                      <a:gs pos="100000">
                        <a:schemeClr val="bg1"/>
                      </a:gs>
                    </a:gsLst>
                    <a:path path="shape">
                      <a:fillToRect l="50000" t="50000" r="50000" b="50000"/>
                    </a:path>
                  </a:gradFill>
                  <a:ln w="9525">
                    <a:noFill/>
                    <a:round/>
                    <a:headEnd/>
                    <a:tailEnd/>
                  </a:ln>
                  <a:effectLst/>
                </p:spPr>
                <p:txBody>
                  <a:bodyPr wrap="none" anchor="ctr"/>
                  <a:lstStyle/>
                  <a:p>
                    <a:endParaRPr lang="ru-RU"/>
                  </a:p>
                </p:txBody>
              </p:sp>
              <p:sp>
                <p:nvSpPr>
                  <p:cNvPr id="34826" name="Oval 10"/>
                  <p:cNvSpPr>
                    <a:spLocks noChangeArrowheads="1"/>
                  </p:cNvSpPr>
                  <p:nvPr/>
                </p:nvSpPr>
                <p:spPr bwMode="hidden">
                  <a:xfrm>
                    <a:off x="2380" y="1601"/>
                    <a:ext cx="579" cy="406"/>
                  </a:xfrm>
                  <a:prstGeom prst="ellipse">
                    <a:avLst/>
                  </a:prstGeom>
                  <a:gradFill rotWithShape="0">
                    <a:gsLst>
                      <a:gs pos="0">
                        <a:schemeClr val="accent2"/>
                      </a:gs>
                      <a:gs pos="100000">
                        <a:schemeClr val="bg2"/>
                      </a:gs>
                    </a:gsLst>
                    <a:path path="shape">
                      <a:fillToRect l="50000" t="50000" r="50000" b="50000"/>
                    </a:path>
                  </a:gradFill>
                  <a:ln w="9525">
                    <a:noFill/>
                    <a:round/>
                    <a:headEnd/>
                    <a:tailEnd/>
                  </a:ln>
                  <a:effectLst/>
                </p:spPr>
                <p:txBody>
                  <a:bodyPr wrap="none" anchor="ctr"/>
                  <a:lstStyle/>
                  <a:p>
                    <a:endParaRPr lang="ru-RU"/>
                  </a:p>
                </p:txBody>
              </p:sp>
            </p:grpSp>
            <p:grpSp>
              <p:nvGrpSpPr>
                <p:cNvPr id="34827" name="Group 11"/>
                <p:cNvGrpSpPr>
                  <a:grpSpLocks/>
                </p:cNvGrpSpPr>
                <p:nvPr/>
              </p:nvGrpSpPr>
              <p:grpSpPr bwMode="auto">
                <a:xfrm>
                  <a:off x="0" y="0"/>
                  <a:ext cx="5470" cy="4341"/>
                  <a:chOff x="0" y="0"/>
                  <a:chExt cx="5470" cy="4341"/>
                </a:xfrm>
              </p:grpSpPr>
              <p:grpSp>
                <p:nvGrpSpPr>
                  <p:cNvPr id="34828" name="Group 12"/>
                  <p:cNvGrpSpPr>
                    <a:grpSpLocks/>
                  </p:cNvGrpSpPr>
                  <p:nvPr/>
                </p:nvGrpSpPr>
                <p:grpSpPr bwMode="auto">
                  <a:xfrm>
                    <a:off x="3545" y="1502"/>
                    <a:ext cx="1258" cy="2327"/>
                    <a:chOff x="3471" y="1530"/>
                    <a:chExt cx="1258" cy="2327"/>
                  </a:xfrm>
                </p:grpSpPr>
                <p:sp>
                  <p:nvSpPr>
                    <p:cNvPr id="34829" name="Freeform 13"/>
                    <p:cNvSpPr>
                      <a:spLocks/>
                    </p:cNvSpPr>
                    <p:nvPr/>
                  </p:nvSpPr>
                  <p:spPr bwMode="hidden">
                    <a:xfrm rot="2711884">
                      <a:off x="2765" y="2236"/>
                      <a:ext cx="1724" cy="312"/>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a:noFill/>
                      <a:round/>
                      <a:headEnd/>
                      <a:tailEnd/>
                    </a:ln>
                    <a:effectLst/>
                  </p:spPr>
                  <p:txBody>
                    <a:bodyPr wrap="none" anchor="ctr"/>
                    <a:lstStyle/>
                    <a:p>
                      <a:endParaRPr lang="ru-RU"/>
                    </a:p>
                  </p:txBody>
                </p:sp>
                <p:sp>
                  <p:nvSpPr>
                    <p:cNvPr id="34830" name="Freeform 14"/>
                    <p:cNvSpPr>
                      <a:spLocks/>
                    </p:cNvSpPr>
                    <p:nvPr/>
                  </p:nvSpPr>
                  <p:spPr bwMode="hidden">
                    <a:xfrm rot="2711884">
                      <a:off x="4021" y="3150"/>
                      <a:ext cx="925" cy="490"/>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cap="flat" cmpd="sng">
                      <a:noFill/>
                      <a:prstDash val="solid"/>
                      <a:round/>
                      <a:headEnd type="none" w="med" len="med"/>
                      <a:tailEnd type="none" w="med" len="med"/>
                    </a:ln>
                    <a:effectLst/>
                  </p:spPr>
                  <p:txBody>
                    <a:bodyPr wrap="none" anchor="ctr"/>
                    <a:lstStyle/>
                    <a:p>
                      <a:endParaRPr lang="ru-RU"/>
                    </a:p>
                  </p:txBody>
                </p:sp>
              </p:grpSp>
              <p:grpSp>
                <p:nvGrpSpPr>
                  <p:cNvPr id="34831" name="Group 15"/>
                  <p:cNvGrpSpPr>
                    <a:grpSpLocks/>
                  </p:cNvGrpSpPr>
                  <p:nvPr/>
                </p:nvGrpSpPr>
                <p:grpSpPr bwMode="auto">
                  <a:xfrm>
                    <a:off x="2938" y="1991"/>
                    <a:ext cx="2463" cy="1332"/>
                    <a:chOff x="2864" y="2019"/>
                    <a:chExt cx="2463" cy="1332"/>
                  </a:xfrm>
                </p:grpSpPr>
                <p:sp>
                  <p:nvSpPr>
                    <p:cNvPr id="34832" name="Freeform 16"/>
                    <p:cNvSpPr>
                      <a:spLocks/>
                    </p:cNvSpPr>
                    <p:nvPr/>
                  </p:nvSpPr>
                  <p:spPr bwMode="hidden">
                    <a:xfrm rot="2104081">
                      <a:off x="2864" y="2019"/>
                      <a:ext cx="1814" cy="347"/>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a:effectLst/>
                  </p:spPr>
                  <p:txBody>
                    <a:bodyPr wrap="none" anchor="ctr"/>
                    <a:lstStyle/>
                    <a:p>
                      <a:endParaRPr lang="ru-RU"/>
                    </a:p>
                  </p:txBody>
                </p:sp>
                <p:sp>
                  <p:nvSpPr>
                    <p:cNvPr id="34833" name="Freeform 17"/>
                    <p:cNvSpPr>
                      <a:spLocks/>
                    </p:cNvSpPr>
                    <p:nvPr/>
                  </p:nvSpPr>
                  <p:spPr bwMode="hidden">
                    <a:xfrm rot="2104081">
                      <a:off x="4353" y="2806"/>
                      <a:ext cx="974" cy="545"/>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a:effectLst/>
                  </p:spPr>
                  <p:txBody>
                    <a:bodyPr wrap="none" anchor="ctr"/>
                    <a:lstStyle/>
                    <a:p>
                      <a:endParaRPr lang="ru-RU"/>
                    </a:p>
                  </p:txBody>
                </p:sp>
              </p:grpSp>
              <p:grpSp>
                <p:nvGrpSpPr>
                  <p:cNvPr id="34834" name="Group 18"/>
                  <p:cNvGrpSpPr>
                    <a:grpSpLocks/>
                  </p:cNvGrpSpPr>
                  <p:nvPr/>
                </p:nvGrpSpPr>
                <p:grpSpPr bwMode="auto">
                  <a:xfrm>
                    <a:off x="2971" y="1804"/>
                    <a:ext cx="2477" cy="1064"/>
                    <a:chOff x="2897" y="1832"/>
                    <a:chExt cx="2477" cy="1064"/>
                  </a:xfrm>
                </p:grpSpPr>
                <p:sp>
                  <p:nvSpPr>
                    <p:cNvPr id="34835" name="Freeform 19"/>
                    <p:cNvSpPr>
                      <a:spLocks/>
                    </p:cNvSpPr>
                    <p:nvPr/>
                  </p:nvSpPr>
                  <p:spPr bwMode="hidden">
                    <a:xfrm rot="1582915">
                      <a:off x="2897" y="1832"/>
                      <a:ext cx="1736" cy="304"/>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a:effectLst/>
                  </p:spPr>
                  <p:txBody>
                    <a:bodyPr wrap="none" anchor="ctr"/>
                    <a:lstStyle/>
                    <a:p>
                      <a:endParaRPr lang="ru-RU"/>
                    </a:p>
                  </p:txBody>
                </p:sp>
                <p:sp>
                  <p:nvSpPr>
                    <p:cNvPr id="34836" name="Freeform 20"/>
                    <p:cNvSpPr>
                      <a:spLocks/>
                    </p:cNvSpPr>
                    <p:nvPr/>
                  </p:nvSpPr>
                  <p:spPr bwMode="hidden">
                    <a:xfrm rot="1582915">
                      <a:off x="4442" y="2420"/>
                      <a:ext cx="932" cy="476"/>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a:effectLst/>
                  </p:spPr>
                  <p:txBody>
                    <a:bodyPr wrap="none" anchor="ctr"/>
                    <a:lstStyle/>
                    <a:p>
                      <a:endParaRPr lang="ru-RU"/>
                    </a:p>
                  </p:txBody>
                </p:sp>
              </p:grpSp>
              <p:grpSp>
                <p:nvGrpSpPr>
                  <p:cNvPr id="34837" name="Group 21"/>
                  <p:cNvGrpSpPr>
                    <a:grpSpLocks/>
                  </p:cNvGrpSpPr>
                  <p:nvPr/>
                </p:nvGrpSpPr>
                <p:grpSpPr bwMode="auto">
                  <a:xfrm>
                    <a:off x="2998" y="1608"/>
                    <a:ext cx="2472" cy="927"/>
                    <a:chOff x="2924" y="1636"/>
                    <a:chExt cx="2472" cy="927"/>
                  </a:xfrm>
                </p:grpSpPr>
                <p:sp>
                  <p:nvSpPr>
                    <p:cNvPr id="34838" name="Freeform 22"/>
                    <p:cNvSpPr>
                      <a:spLocks/>
                    </p:cNvSpPr>
                    <p:nvPr/>
                  </p:nvSpPr>
                  <p:spPr bwMode="hidden">
                    <a:xfrm rot="1080363">
                      <a:off x="2924" y="1636"/>
                      <a:ext cx="1677" cy="335"/>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a:effectLst/>
                  </p:spPr>
                  <p:txBody>
                    <a:bodyPr wrap="none" anchor="ctr"/>
                    <a:lstStyle/>
                    <a:p>
                      <a:endParaRPr lang="ru-RU"/>
                    </a:p>
                  </p:txBody>
                </p:sp>
                <p:sp>
                  <p:nvSpPr>
                    <p:cNvPr id="34839" name="Freeform 23"/>
                    <p:cNvSpPr>
                      <a:spLocks/>
                    </p:cNvSpPr>
                    <p:nvPr/>
                  </p:nvSpPr>
                  <p:spPr bwMode="hidden">
                    <a:xfrm rot="1080363">
                      <a:off x="4495" y="2037"/>
                      <a:ext cx="901" cy="526"/>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a:effectLst/>
                  </p:spPr>
                  <p:txBody>
                    <a:bodyPr wrap="none" anchor="ctr"/>
                    <a:lstStyle/>
                    <a:p>
                      <a:endParaRPr lang="ru-RU"/>
                    </a:p>
                  </p:txBody>
                </p:sp>
              </p:grpSp>
              <p:grpSp>
                <p:nvGrpSpPr>
                  <p:cNvPr id="34840" name="Group 24"/>
                  <p:cNvGrpSpPr>
                    <a:grpSpLocks/>
                  </p:cNvGrpSpPr>
                  <p:nvPr/>
                </p:nvGrpSpPr>
                <p:grpSpPr bwMode="auto">
                  <a:xfrm>
                    <a:off x="3032" y="1386"/>
                    <a:ext cx="2342" cy="657"/>
                    <a:chOff x="2958" y="1414"/>
                    <a:chExt cx="2342" cy="657"/>
                  </a:xfrm>
                </p:grpSpPr>
                <p:sp>
                  <p:nvSpPr>
                    <p:cNvPr id="34841" name="Freeform 25"/>
                    <p:cNvSpPr>
                      <a:spLocks/>
                    </p:cNvSpPr>
                    <p:nvPr/>
                  </p:nvSpPr>
                  <p:spPr bwMode="hidden">
                    <a:xfrm rot="463793">
                      <a:off x="2958" y="1414"/>
                      <a:ext cx="1545" cy="312"/>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a:effectLst/>
                  </p:spPr>
                  <p:txBody>
                    <a:bodyPr wrap="none" anchor="ctr"/>
                    <a:lstStyle/>
                    <a:p>
                      <a:endParaRPr lang="ru-RU"/>
                    </a:p>
                  </p:txBody>
                </p:sp>
                <p:sp>
                  <p:nvSpPr>
                    <p:cNvPr id="34842" name="Freeform 26"/>
                    <p:cNvSpPr>
                      <a:spLocks/>
                    </p:cNvSpPr>
                    <p:nvPr/>
                  </p:nvSpPr>
                  <p:spPr bwMode="hidden">
                    <a:xfrm rot="463793">
                      <a:off x="4470" y="1582"/>
                      <a:ext cx="830" cy="489"/>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a:effectLst/>
                  </p:spPr>
                  <p:txBody>
                    <a:bodyPr wrap="none" anchor="ctr"/>
                    <a:lstStyle/>
                    <a:p>
                      <a:endParaRPr lang="ru-RU"/>
                    </a:p>
                  </p:txBody>
                </p:sp>
              </p:grpSp>
              <p:grpSp>
                <p:nvGrpSpPr>
                  <p:cNvPr id="34843" name="Group 27"/>
                  <p:cNvGrpSpPr>
                    <a:grpSpLocks/>
                  </p:cNvGrpSpPr>
                  <p:nvPr/>
                </p:nvGrpSpPr>
                <p:grpSpPr bwMode="auto">
                  <a:xfrm>
                    <a:off x="3057" y="1241"/>
                    <a:ext cx="2150" cy="343"/>
                    <a:chOff x="2983" y="1269"/>
                    <a:chExt cx="2150" cy="343"/>
                  </a:xfrm>
                </p:grpSpPr>
                <p:sp>
                  <p:nvSpPr>
                    <p:cNvPr id="34844" name="Freeform 28"/>
                    <p:cNvSpPr>
                      <a:spLocks/>
                    </p:cNvSpPr>
                    <p:nvPr/>
                  </p:nvSpPr>
                  <p:spPr bwMode="hidden">
                    <a:xfrm rot="-84182">
                      <a:off x="2983" y="1289"/>
                      <a:ext cx="1404" cy="219"/>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a:effectLst/>
                  </p:spPr>
                  <p:txBody>
                    <a:bodyPr wrap="none" anchor="ctr"/>
                    <a:lstStyle/>
                    <a:p>
                      <a:endParaRPr lang="ru-RU"/>
                    </a:p>
                  </p:txBody>
                </p:sp>
                <p:sp>
                  <p:nvSpPr>
                    <p:cNvPr id="34845" name="Freeform 29"/>
                    <p:cNvSpPr>
                      <a:spLocks/>
                    </p:cNvSpPr>
                    <p:nvPr/>
                  </p:nvSpPr>
                  <p:spPr bwMode="hidden">
                    <a:xfrm rot="-84182">
                      <a:off x="4379" y="1269"/>
                      <a:ext cx="754" cy="343"/>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a:effectLst/>
                  </p:spPr>
                  <p:txBody>
                    <a:bodyPr wrap="none" anchor="ctr"/>
                    <a:lstStyle/>
                    <a:p>
                      <a:endParaRPr lang="ru-RU"/>
                    </a:p>
                  </p:txBody>
                </p:sp>
              </p:grpSp>
              <p:grpSp>
                <p:nvGrpSpPr>
                  <p:cNvPr id="34846" name="Group 30"/>
                  <p:cNvGrpSpPr>
                    <a:grpSpLocks/>
                  </p:cNvGrpSpPr>
                  <p:nvPr/>
                </p:nvGrpSpPr>
                <p:grpSpPr bwMode="auto">
                  <a:xfrm>
                    <a:off x="3012" y="889"/>
                    <a:ext cx="1879" cy="427"/>
                    <a:chOff x="2938" y="917"/>
                    <a:chExt cx="1879" cy="427"/>
                  </a:xfrm>
                </p:grpSpPr>
                <p:sp>
                  <p:nvSpPr>
                    <p:cNvPr id="34847" name="Freeform 31"/>
                    <p:cNvSpPr>
                      <a:spLocks/>
                    </p:cNvSpPr>
                    <p:nvPr/>
                  </p:nvSpPr>
                  <p:spPr bwMode="hidden">
                    <a:xfrm rot="-802576">
                      <a:off x="2938" y="1129"/>
                      <a:ext cx="1233" cy="215"/>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a:effectLst/>
                  </p:spPr>
                  <p:txBody>
                    <a:bodyPr wrap="none" anchor="ctr"/>
                    <a:lstStyle/>
                    <a:p>
                      <a:endParaRPr lang="ru-RU"/>
                    </a:p>
                  </p:txBody>
                </p:sp>
                <p:sp>
                  <p:nvSpPr>
                    <p:cNvPr id="34848" name="Freeform 32"/>
                    <p:cNvSpPr>
                      <a:spLocks/>
                    </p:cNvSpPr>
                    <p:nvPr/>
                  </p:nvSpPr>
                  <p:spPr bwMode="hidden">
                    <a:xfrm rot="-802576">
                      <a:off x="4155" y="917"/>
                      <a:ext cx="662" cy="338"/>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a:effectLst/>
                  </p:spPr>
                  <p:txBody>
                    <a:bodyPr wrap="none" anchor="ctr"/>
                    <a:lstStyle/>
                    <a:p>
                      <a:endParaRPr lang="ru-RU"/>
                    </a:p>
                  </p:txBody>
                </p:sp>
              </p:grpSp>
              <p:grpSp>
                <p:nvGrpSpPr>
                  <p:cNvPr id="34849" name="Group 33"/>
                  <p:cNvGrpSpPr>
                    <a:grpSpLocks/>
                  </p:cNvGrpSpPr>
                  <p:nvPr/>
                </p:nvGrpSpPr>
                <p:grpSpPr bwMode="auto">
                  <a:xfrm>
                    <a:off x="711" y="1625"/>
                    <a:ext cx="1257" cy="2326"/>
                    <a:chOff x="637" y="1653"/>
                    <a:chExt cx="1257" cy="2326"/>
                  </a:xfrm>
                </p:grpSpPr>
                <p:sp>
                  <p:nvSpPr>
                    <p:cNvPr id="34850" name="Freeform 34"/>
                    <p:cNvSpPr>
                      <a:spLocks/>
                    </p:cNvSpPr>
                    <p:nvPr/>
                  </p:nvSpPr>
                  <p:spPr bwMode="hidden">
                    <a:xfrm rot="18888116" flipH="1">
                      <a:off x="876" y="2359"/>
                      <a:ext cx="1724" cy="312"/>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endParaRPr lang="ru-RU"/>
                    </a:p>
                  </p:txBody>
                </p:sp>
                <p:sp>
                  <p:nvSpPr>
                    <p:cNvPr id="34851" name="Freeform 35"/>
                    <p:cNvSpPr>
                      <a:spLocks/>
                    </p:cNvSpPr>
                    <p:nvPr/>
                  </p:nvSpPr>
                  <p:spPr bwMode="hidden">
                    <a:xfrm rot="18888116" flipH="1">
                      <a:off x="419" y="3272"/>
                      <a:ext cx="925" cy="490"/>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cap="flat" cmpd="sng">
                      <a:noFill/>
                      <a:prstDash val="solid"/>
                      <a:round/>
                      <a:headEnd type="none" w="med" len="med"/>
                      <a:tailEnd type="none" w="med" len="med"/>
                    </a:ln>
                    <a:effectLst/>
                  </p:spPr>
                  <p:txBody>
                    <a:bodyPr wrap="none" anchor="ctr"/>
                    <a:lstStyle/>
                    <a:p>
                      <a:endParaRPr lang="ru-RU"/>
                    </a:p>
                  </p:txBody>
                </p:sp>
              </p:grpSp>
              <p:grpSp>
                <p:nvGrpSpPr>
                  <p:cNvPr id="34852" name="Group 36"/>
                  <p:cNvGrpSpPr>
                    <a:grpSpLocks/>
                  </p:cNvGrpSpPr>
                  <p:nvPr/>
                </p:nvGrpSpPr>
                <p:grpSpPr bwMode="auto">
                  <a:xfrm>
                    <a:off x="69" y="2168"/>
                    <a:ext cx="2463" cy="1332"/>
                    <a:chOff x="-5" y="2196"/>
                    <a:chExt cx="2463" cy="1332"/>
                  </a:xfrm>
                </p:grpSpPr>
                <p:sp>
                  <p:nvSpPr>
                    <p:cNvPr id="34853" name="Freeform 37"/>
                    <p:cNvSpPr>
                      <a:spLocks/>
                    </p:cNvSpPr>
                    <p:nvPr/>
                  </p:nvSpPr>
                  <p:spPr bwMode="hidden">
                    <a:xfrm rot="19495919" flipH="1">
                      <a:off x="644" y="2196"/>
                      <a:ext cx="1814" cy="347"/>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endParaRPr lang="ru-RU"/>
                    </a:p>
                  </p:txBody>
                </p:sp>
                <p:sp>
                  <p:nvSpPr>
                    <p:cNvPr id="34854" name="Freeform 38"/>
                    <p:cNvSpPr>
                      <a:spLocks/>
                    </p:cNvSpPr>
                    <p:nvPr/>
                  </p:nvSpPr>
                  <p:spPr bwMode="hidden">
                    <a:xfrm rot="19495919" flipH="1">
                      <a:off x="-5" y="2983"/>
                      <a:ext cx="974" cy="545"/>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cap="flat" cmpd="sng">
                      <a:noFill/>
                      <a:prstDash val="solid"/>
                      <a:round/>
                      <a:headEnd type="none" w="med" len="med"/>
                      <a:tailEnd type="none" w="med" len="med"/>
                    </a:ln>
                    <a:effectLst/>
                  </p:spPr>
                  <p:txBody>
                    <a:bodyPr wrap="none" anchor="ctr"/>
                    <a:lstStyle/>
                    <a:p>
                      <a:endParaRPr lang="ru-RU"/>
                    </a:p>
                  </p:txBody>
                </p:sp>
              </p:grpSp>
              <p:grpSp>
                <p:nvGrpSpPr>
                  <p:cNvPr id="34855" name="Group 39"/>
                  <p:cNvGrpSpPr>
                    <a:grpSpLocks/>
                  </p:cNvGrpSpPr>
                  <p:nvPr/>
                </p:nvGrpSpPr>
                <p:grpSpPr bwMode="auto">
                  <a:xfrm>
                    <a:off x="22" y="1981"/>
                    <a:ext cx="2477" cy="1064"/>
                    <a:chOff x="-52" y="2009"/>
                    <a:chExt cx="2477" cy="1064"/>
                  </a:xfrm>
                </p:grpSpPr>
                <p:sp>
                  <p:nvSpPr>
                    <p:cNvPr id="34856" name="Freeform 40"/>
                    <p:cNvSpPr>
                      <a:spLocks/>
                    </p:cNvSpPr>
                    <p:nvPr/>
                  </p:nvSpPr>
                  <p:spPr bwMode="hidden">
                    <a:xfrm rot="20017085" flipH="1">
                      <a:off x="689" y="2009"/>
                      <a:ext cx="1736" cy="304"/>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endParaRPr lang="ru-RU"/>
                    </a:p>
                  </p:txBody>
                </p:sp>
                <p:sp>
                  <p:nvSpPr>
                    <p:cNvPr id="34857" name="Freeform 41"/>
                    <p:cNvSpPr>
                      <a:spLocks/>
                    </p:cNvSpPr>
                    <p:nvPr/>
                  </p:nvSpPr>
                  <p:spPr bwMode="hidden">
                    <a:xfrm rot="20017085" flipH="1">
                      <a:off x="-52" y="2597"/>
                      <a:ext cx="932" cy="476"/>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cap="flat" cmpd="sng">
                      <a:noFill/>
                      <a:prstDash val="solid"/>
                      <a:round/>
                      <a:headEnd type="none" w="med" len="med"/>
                      <a:tailEnd type="none" w="med" len="med"/>
                    </a:ln>
                    <a:effectLst/>
                  </p:spPr>
                  <p:txBody>
                    <a:bodyPr wrap="none" anchor="ctr"/>
                    <a:lstStyle/>
                    <a:p>
                      <a:endParaRPr lang="ru-RU"/>
                    </a:p>
                  </p:txBody>
                </p:sp>
              </p:grpSp>
              <p:grpSp>
                <p:nvGrpSpPr>
                  <p:cNvPr id="34858" name="Group 42"/>
                  <p:cNvGrpSpPr>
                    <a:grpSpLocks/>
                  </p:cNvGrpSpPr>
                  <p:nvPr/>
                </p:nvGrpSpPr>
                <p:grpSpPr bwMode="auto">
                  <a:xfrm>
                    <a:off x="0" y="1785"/>
                    <a:ext cx="2472" cy="927"/>
                    <a:chOff x="-74" y="1813"/>
                    <a:chExt cx="2472" cy="927"/>
                  </a:xfrm>
                </p:grpSpPr>
                <p:sp>
                  <p:nvSpPr>
                    <p:cNvPr id="34859" name="Freeform 43"/>
                    <p:cNvSpPr>
                      <a:spLocks/>
                    </p:cNvSpPr>
                    <p:nvPr/>
                  </p:nvSpPr>
                  <p:spPr bwMode="hidden">
                    <a:xfrm rot="20519637" flipH="1">
                      <a:off x="721" y="1813"/>
                      <a:ext cx="1677" cy="335"/>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endParaRPr lang="ru-RU"/>
                    </a:p>
                  </p:txBody>
                </p:sp>
                <p:sp>
                  <p:nvSpPr>
                    <p:cNvPr id="34860" name="Freeform 44"/>
                    <p:cNvSpPr>
                      <a:spLocks/>
                    </p:cNvSpPr>
                    <p:nvPr/>
                  </p:nvSpPr>
                  <p:spPr bwMode="hidden">
                    <a:xfrm rot="20519637" flipH="1">
                      <a:off x="-74" y="2214"/>
                      <a:ext cx="901" cy="526"/>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cap="flat" cmpd="sng">
                      <a:noFill/>
                      <a:prstDash val="solid"/>
                      <a:round/>
                      <a:headEnd type="none" w="med" len="med"/>
                      <a:tailEnd type="none" w="med" len="med"/>
                    </a:ln>
                    <a:effectLst/>
                  </p:spPr>
                  <p:txBody>
                    <a:bodyPr wrap="none" anchor="ctr"/>
                    <a:lstStyle/>
                    <a:p>
                      <a:endParaRPr lang="ru-RU"/>
                    </a:p>
                  </p:txBody>
                </p:sp>
              </p:grpSp>
              <p:grpSp>
                <p:nvGrpSpPr>
                  <p:cNvPr id="34861" name="Group 45"/>
                  <p:cNvGrpSpPr>
                    <a:grpSpLocks/>
                  </p:cNvGrpSpPr>
                  <p:nvPr/>
                </p:nvGrpSpPr>
                <p:grpSpPr bwMode="auto">
                  <a:xfrm>
                    <a:off x="96" y="1563"/>
                    <a:ext cx="2342" cy="657"/>
                    <a:chOff x="22" y="1591"/>
                    <a:chExt cx="2342" cy="657"/>
                  </a:xfrm>
                </p:grpSpPr>
                <p:sp>
                  <p:nvSpPr>
                    <p:cNvPr id="34862" name="Freeform 46"/>
                    <p:cNvSpPr>
                      <a:spLocks/>
                    </p:cNvSpPr>
                    <p:nvPr/>
                  </p:nvSpPr>
                  <p:spPr bwMode="hidden">
                    <a:xfrm rot="21136207" flipH="1">
                      <a:off x="819" y="1591"/>
                      <a:ext cx="1545" cy="312"/>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endParaRPr lang="ru-RU"/>
                    </a:p>
                  </p:txBody>
                </p:sp>
                <p:sp>
                  <p:nvSpPr>
                    <p:cNvPr id="34863" name="Freeform 47"/>
                    <p:cNvSpPr>
                      <a:spLocks/>
                    </p:cNvSpPr>
                    <p:nvPr/>
                  </p:nvSpPr>
                  <p:spPr bwMode="hidden">
                    <a:xfrm rot="21136207" flipH="1">
                      <a:off x="22" y="1759"/>
                      <a:ext cx="830" cy="489"/>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cap="flat" cmpd="sng">
                      <a:noFill/>
                      <a:prstDash val="solid"/>
                      <a:round/>
                      <a:headEnd type="none" w="med" len="med"/>
                      <a:tailEnd type="none" w="med" len="med"/>
                    </a:ln>
                    <a:effectLst/>
                  </p:spPr>
                  <p:txBody>
                    <a:bodyPr wrap="none" anchor="ctr"/>
                    <a:lstStyle/>
                    <a:p>
                      <a:endParaRPr lang="ru-RU"/>
                    </a:p>
                  </p:txBody>
                </p:sp>
              </p:grpSp>
              <p:grpSp>
                <p:nvGrpSpPr>
                  <p:cNvPr id="34864" name="Group 48"/>
                  <p:cNvGrpSpPr>
                    <a:grpSpLocks/>
                  </p:cNvGrpSpPr>
                  <p:nvPr/>
                </p:nvGrpSpPr>
                <p:grpSpPr bwMode="auto">
                  <a:xfrm>
                    <a:off x="263" y="1418"/>
                    <a:ext cx="2150" cy="343"/>
                    <a:chOff x="189" y="1446"/>
                    <a:chExt cx="2150" cy="343"/>
                  </a:xfrm>
                </p:grpSpPr>
                <p:sp>
                  <p:nvSpPr>
                    <p:cNvPr id="34865" name="Freeform 49"/>
                    <p:cNvSpPr>
                      <a:spLocks/>
                    </p:cNvSpPr>
                    <p:nvPr/>
                  </p:nvSpPr>
                  <p:spPr bwMode="hidden">
                    <a:xfrm rot="84182" flipH="1">
                      <a:off x="935" y="1466"/>
                      <a:ext cx="1404" cy="219"/>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endParaRPr lang="ru-RU"/>
                    </a:p>
                  </p:txBody>
                </p:sp>
                <p:sp>
                  <p:nvSpPr>
                    <p:cNvPr id="34866" name="Freeform 50"/>
                    <p:cNvSpPr>
                      <a:spLocks/>
                    </p:cNvSpPr>
                    <p:nvPr/>
                  </p:nvSpPr>
                  <p:spPr bwMode="hidden">
                    <a:xfrm rot="84182" flipH="1">
                      <a:off x="189" y="1446"/>
                      <a:ext cx="754" cy="343"/>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cap="flat" cmpd="sng">
                      <a:noFill/>
                      <a:prstDash val="solid"/>
                      <a:round/>
                      <a:headEnd type="none" w="med" len="med"/>
                      <a:tailEnd type="none" w="med" len="med"/>
                    </a:ln>
                    <a:effectLst/>
                  </p:spPr>
                  <p:txBody>
                    <a:bodyPr wrap="none" anchor="ctr"/>
                    <a:lstStyle/>
                    <a:p>
                      <a:endParaRPr lang="ru-RU"/>
                    </a:p>
                  </p:txBody>
                </p:sp>
              </p:grpSp>
              <p:grpSp>
                <p:nvGrpSpPr>
                  <p:cNvPr id="34867" name="Group 51"/>
                  <p:cNvGrpSpPr>
                    <a:grpSpLocks/>
                  </p:cNvGrpSpPr>
                  <p:nvPr/>
                </p:nvGrpSpPr>
                <p:grpSpPr bwMode="auto">
                  <a:xfrm>
                    <a:off x="579" y="1066"/>
                    <a:ext cx="1879" cy="427"/>
                    <a:chOff x="505" y="1094"/>
                    <a:chExt cx="1879" cy="427"/>
                  </a:xfrm>
                </p:grpSpPr>
                <p:sp>
                  <p:nvSpPr>
                    <p:cNvPr id="34868" name="Freeform 52"/>
                    <p:cNvSpPr>
                      <a:spLocks/>
                    </p:cNvSpPr>
                    <p:nvPr/>
                  </p:nvSpPr>
                  <p:spPr bwMode="hidden">
                    <a:xfrm rot="802576" flipH="1">
                      <a:off x="1151" y="1306"/>
                      <a:ext cx="1233" cy="215"/>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endParaRPr lang="ru-RU"/>
                    </a:p>
                  </p:txBody>
                </p:sp>
                <p:sp>
                  <p:nvSpPr>
                    <p:cNvPr id="34869" name="Freeform 53"/>
                    <p:cNvSpPr>
                      <a:spLocks/>
                    </p:cNvSpPr>
                    <p:nvPr/>
                  </p:nvSpPr>
                  <p:spPr bwMode="hidden">
                    <a:xfrm rot="802576" flipH="1">
                      <a:off x="505" y="1094"/>
                      <a:ext cx="662" cy="338"/>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a:noFill/>
                      <a:round/>
                      <a:headEnd/>
                      <a:tailEnd/>
                    </a:ln>
                    <a:effectLst/>
                  </p:spPr>
                  <p:txBody>
                    <a:bodyPr wrap="none" anchor="ctr"/>
                    <a:lstStyle/>
                    <a:p>
                      <a:endParaRPr lang="ru-RU"/>
                    </a:p>
                  </p:txBody>
                </p:sp>
              </p:grpSp>
              <p:grpSp>
                <p:nvGrpSpPr>
                  <p:cNvPr id="34870" name="Group 54"/>
                  <p:cNvGrpSpPr>
                    <a:grpSpLocks/>
                  </p:cNvGrpSpPr>
                  <p:nvPr/>
                </p:nvGrpSpPr>
                <p:grpSpPr bwMode="auto">
                  <a:xfrm>
                    <a:off x="690" y="871"/>
                    <a:ext cx="1850" cy="554"/>
                    <a:chOff x="616" y="899"/>
                    <a:chExt cx="1850" cy="554"/>
                  </a:xfrm>
                </p:grpSpPr>
                <p:sp>
                  <p:nvSpPr>
                    <p:cNvPr id="34871" name="Freeform 55"/>
                    <p:cNvSpPr>
                      <a:spLocks/>
                    </p:cNvSpPr>
                    <p:nvPr/>
                  </p:nvSpPr>
                  <p:spPr bwMode="hidden">
                    <a:xfrm rot="1277471" flipH="1">
                      <a:off x="1233" y="1238"/>
                      <a:ext cx="1233" cy="215"/>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endParaRPr lang="ru-RU"/>
                    </a:p>
                  </p:txBody>
                </p:sp>
                <p:sp>
                  <p:nvSpPr>
                    <p:cNvPr id="34872" name="Freeform 56"/>
                    <p:cNvSpPr>
                      <a:spLocks/>
                    </p:cNvSpPr>
                    <p:nvPr/>
                  </p:nvSpPr>
                  <p:spPr bwMode="hidden">
                    <a:xfrm rot="1277471" flipH="1">
                      <a:off x="616" y="899"/>
                      <a:ext cx="662" cy="338"/>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a:noFill/>
                      <a:round/>
                      <a:headEnd/>
                      <a:tailEnd/>
                    </a:ln>
                    <a:effectLst/>
                  </p:spPr>
                  <p:txBody>
                    <a:bodyPr wrap="none" anchor="ctr"/>
                    <a:lstStyle/>
                    <a:p>
                      <a:endParaRPr lang="ru-RU"/>
                    </a:p>
                  </p:txBody>
                </p:sp>
              </p:grpSp>
              <p:grpSp>
                <p:nvGrpSpPr>
                  <p:cNvPr id="34873" name="Group 57"/>
                  <p:cNvGrpSpPr>
                    <a:grpSpLocks/>
                  </p:cNvGrpSpPr>
                  <p:nvPr/>
                </p:nvGrpSpPr>
                <p:grpSpPr bwMode="auto">
                  <a:xfrm>
                    <a:off x="911" y="589"/>
                    <a:ext cx="1767" cy="743"/>
                    <a:chOff x="911" y="589"/>
                    <a:chExt cx="1767" cy="743"/>
                  </a:xfrm>
                </p:grpSpPr>
                <p:sp>
                  <p:nvSpPr>
                    <p:cNvPr id="34874" name="Freeform 58"/>
                    <p:cNvSpPr>
                      <a:spLocks/>
                    </p:cNvSpPr>
                    <p:nvPr/>
                  </p:nvSpPr>
                  <p:spPr bwMode="hidden">
                    <a:xfrm rot="2028410" flipH="1">
                      <a:off x="1445" y="1117"/>
                      <a:ext cx="1233" cy="215"/>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endParaRPr lang="ru-RU"/>
                    </a:p>
                  </p:txBody>
                </p:sp>
                <p:sp>
                  <p:nvSpPr>
                    <p:cNvPr id="34875" name="Freeform 59"/>
                    <p:cNvSpPr>
                      <a:spLocks/>
                    </p:cNvSpPr>
                    <p:nvPr/>
                  </p:nvSpPr>
                  <p:spPr bwMode="hidden">
                    <a:xfrm rot="2028410" flipH="1">
                      <a:off x="911" y="589"/>
                      <a:ext cx="662" cy="338"/>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a:noFill/>
                      <a:round/>
                      <a:headEnd/>
                      <a:tailEnd/>
                    </a:ln>
                    <a:effectLst/>
                  </p:spPr>
                  <p:txBody>
                    <a:bodyPr wrap="none" anchor="ctr"/>
                    <a:lstStyle/>
                    <a:p>
                      <a:endParaRPr lang="ru-RU"/>
                    </a:p>
                  </p:txBody>
                </p:sp>
              </p:grpSp>
              <p:grpSp>
                <p:nvGrpSpPr>
                  <p:cNvPr id="34876" name="Group 60"/>
                  <p:cNvGrpSpPr>
                    <a:grpSpLocks/>
                  </p:cNvGrpSpPr>
                  <p:nvPr/>
                </p:nvGrpSpPr>
                <p:grpSpPr bwMode="auto">
                  <a:xfrm>
                    <a:off x="1120" y="300"/>
                    <a:ext cx="1693" cy="892"/>
                    <a:chOff x="1120" y="300"/>
                    <a:chExt cx="1693" cy="892"/>
                  </a:xfrm>
                </p:grpSpPr>
                <p:sp>
                  <p:nvSpPr>
                    <p:cNvPr id="34877" name="Freeform 61"/>
                    <p:cNvSpPr>
                      <a:spLocks/>
                    </p:cNvSpPr>
                    <p:nvPr/>
                  </p:nvSpPr>
                  <p:spPr bwMode="hidden">
                    <a:xfrm rot="2664424" flipH="1">
                      <a:off x="1562" y="977"/>
                      <a:ext cx="1251" cy="215"/>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endParaRPr lang="ru-RU"/>
                    </a:p>
                  </p:txBody>
                </p:sp>
                <p:sp>
                  <p:nvSpPr>
                    <p:cNvPr id="34878" name="Freeform 62"/>
                    <p:cNvSpPr>
                      <a:spLocks/>
                    </p:cNvSpPr>
                    <p:nvPr/>
                  </p:nvSpPr>
                  <p:spPr bwMode="hidden">
                    <a:xfrm rot="2664424" flipH="1">
                      <a:off x="1120" y="300"/>
                      <a:ext cx="672" cy="338"/>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a:noFill/>
                      <a:round/>
                      <a:headEnd/>
                      <a:tailEnd/>
                    </a:ln>
                    <a:effectLst/>
                  </p:spPr>
                  <p:txBody>
                    <a:bodyPr wrap="none" anchor="ctr"/>
                    <a:lstStyle/>
                    <a:p>
                      <a:endParaRPr lang="ru-RU"/>
                    </a:p>
                  </p:txBody>
                </p:sp>
              </p:grpSp>
              <p:grpSp>
                <p:nvGrpSpPr>
                  <p:cNvPr id="34879" name="Group 63"/>
                  <p:cNvGrpSpPr>
                    <a:grpSpLocks/>
                  </p:cNvGrpSpPr>
                  <p:nvPr/>
                </p:nvGrpSpPr>
                <p:grpSpPr bwMode="auto">
                  <a:xfrm>
                    <a:off x="1707" y="76"/>
                    <a:ext cx="778" cy="1512"/>
                    <a:chOff x="1633" y="104"/>
                    <a:chExt cx="778" cy="1512"/>
                  </a:xfrm>
                </p:grpSpPr>
                <p:sp>
                  <p:nvSpPr>
                    <p:cNvPr id="34880" name="Freeform 64"/>
                    <p:cNvSpPr>
                      <a:spLocks/>
                    </p:cNvSpPr>
                    <p:nvPr/>
                  </p:nvSpPr>
                  <p:spPr bwMode="hidden">
                    <a:xfrm rot="3473776" flipH="1">
                      <a:off x="1754" y="958"/>
                      <a:ext cx="1100" cy="215"/>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endParaRPr lang="ru-RU"/>
                    </a:p>
                  </p:txBody>
                </p:sp>
                <p:sp>
                  <p:nvSpPr>
                    <p:cNvPr id="34881" name="Freeform 65"/>
                    <p:cNvSpPr>
                      <a:spLocks/>
                    </p:cNvSpPr>
                    <p:nvPr/>
                  </p:nvSpPr>
                  <p:spPr bwMode="hidden">
                    <a:xfrm rot="3473776" flipH="1">
                      <a:off x="1506" y="231"/>
                      <a:ext cx="591" cy="338"/>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a:noFill/>
                      <a:round/>
                      <a:headEnd/>
                      <a:tailEnd/>
                    </a:ln>
                    <a:effectLst/>
                  </p:spPr>
                  <p:txBody>
                    <a:bodyPr wrap="none" anchor="ctr"/>
                    <a:lstStyle/>
                    <a:p>
                      <a:endParaRPr lang="ru-RU"/>
                    </a:p>
                  </p:txBody>
                </p:sp>
              </p:grpSp>
              <p:grpSp>
                <p:nvGrpSpPr>
                  <p:cNvPr id="34882" name="Group 66"/>
                  <p:cNvGrpSpPr>
                    <a:grpSpLocks/>
                  </p:cNvGrpSpPr>
                  <p:nvPr/>
                </p:nvGrpSpPr>
                <p:grpSpPr bwMode="auto">
                  <a:xfrm>
                    <a:off x="2009" y="0"/>
                    <a:ext cx="634" cy="1534"/>
                    <a:chOff x="1935" y="28"/>
                    <a:chExt cx="634" cy="1534"/>
                  </a:xfrm>
                </p:grpSpPr>
                <p:sp>
                  <p:nvSpPr>
                    <p:cNvPr id="34883" name="Freeform 67"/>
                    <p:cNvSpPr>
                      <a:spLocks/>
                    </p:cNvSpPr>
                    <p:nvPr/>
                  </p:nvSpPr>
                  <p:spPr bwMode="hidden">
                    <a:xfrm rot="4126480" flipH="1">
                      <a:off x="1931" y="924"/>
                      <a:ext cx="1061" cy="215"/>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endParaRPr lang="ru-RU"/>
                    </a:p>
                  </p:txBody>
                </p:sp>
                <p:sp>
                  <p:nvSpPr>
                    <p:cNvPr id="34884" name="Freeform 68"/>
                    <p:cNvSpPr>
                      <a:spLocks/>
                    </p:cNvSpPr>
                    <p:nvPr/>
                  </p:nvSpPr>
                  <p:spPr bwMode="hidden">
                    <a:xfrm rot="4126480" flipH="1">
                      <a:off x="1819" y="144"/>
                      <a:ext cx="570" cy="338"/>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a:noFill/>
                      <a:round/>
                      <a:headEnd/>
                      <a:tailEnd/>
                    </a:ln>
                    <a:effectLst/>
                  </p:spPr>
                  <p:txBody>
                    <a:bodyPr wrap="none" anchor="ctr"/>
                    <a:lstStyle/>
                    <a:p>
                      <a:endParaRPr lang="ru-RU"/>
                    </a:p>
                  </p:txBody>
                </p:sp>
              </p:grpSp>
              <p:grpSp>
                <p:nvGrpSpPr>
                  <p:cNvPr id="34885" name="Group 69"/>
                  <p:cNvGrpSpPr>
                    <a:grpSpLocks/>
                  </p:cNvGrpSpPr>
                  <p:nvPr/>
                </p:nvGrpSpPr>
                <p:grpSpPr bwMode="auto">
                  <a:xfrm>
                    <a:off x="2896" y="644"/>
                    <a:ext cx="1845" cy="566"/>
                    <a:chOff x="2822" y="672"/>
                    <a:chExt cx="1845" cy="566"/>
                  </a:xfrm>
                </p:grpSpPr>
                <p:sp>
                  <p:nvSpPr>
                    <p:cNvPr id="34886" name="Freeform 70"/>
                    <p:cNvSpPr>
                      <a:spLocks/>
                    </p:cNvSpPr>
                    <p:nvPr/>
                  </p:nvSpPr>
                  <p:spPr bwMode="hidden">
                    <a:xfrm rot="-1325434">
                      <a:off x="2822" y="1023"/>
                      <a:ext cx="1233" cy="215"/>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a:effectLst/>
                  </p:spPr>
                  <p:txBody>
                    <a:bodyPr wrap="none" anchor="ctr"/>
                    <a:lstStyle/>
                    <a:p>
                      <a:endParaRPr lang="ru-RU"/>
                    </a:p>
                  </p:txBody>
                </p:sp>
                <p:sp>
                  <p:nvSpPr>
                    <p:cNvPr id="34887" name="Freeform 71"/>
                    <p:cNvSpPr>
                      <a:spLocks/>
                    </p:cNvSpPr>
                    <p:nvPr/>
                  </p:nvSpPr>
                  <p:spPr bwMode="hidden">
                    <a:xfrm rot="-1325434">
                      <a:off x="4005" y="672"/>
                      <a:ext cx="662" cy="338"/>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a:effectLst/>
                  </p:spPr>
                  <p:txBody>
                    <a:bodyPr wrap="none" anchor="ctr"/>
                    <a:lstStyle/>
                    <a:p>
                      <a:endParaRPr lang="ru-RU"/>
                    </a:p>
                  </p:txBody>
                </p:sp>
              </p:grpSp>
              <p:grpSp>
                <p:nvGrpSpPr>
                  <p:cNvPr id="34888" name="Group 72"/>
                  <p:cNvGrpSpPr>
                    <a:grpSpLocks/>
                  </p:cNvGrpSpPr>
                  <p:nvPr/>
                </p:nvGrpSpPr>
                <p:grpSpPr bwMode="auto">
                  <a:xfrm>
                    <a:off x="2757" y="417"/>
                    <a:ext cx="1781" cy="717"/>
                    <a:chOff x="2683" y="445"/>
                    <a:chExt cx="1781" cy="717"/>
                  </a:xfrm>
                </p:grpSpPr>
                <p:sp>
                  <p:nvSpPr>
                    <p:cNvPr id="34889" name="Freeform 73"/>
                    <p:cNvSpPr>
                      <a:spLocks/>
                    </p:cNvSpPr>
                    <p:nvPr/>
                  </p:nvSpPr>
                  <p:spPr bwMode="hidden">
                    <a:xfrm rot="-1921064">
                      <a:off x="2683" y="947"/>
                      <a:ext cx="1233" cy="215"/>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a:effectLst/>
                  </p:spPr>
                  <p:txBody>
                    <a:bodyPr wrap="none" anchor="ctr"/>
                    <a:lstStyle/>
                    <a:p>
                      <a:endParaRPr lang="ru-RU"/>
                    </a:p>
                  </p:txBody>
                </p:sp>
                <p:sp>
                  <p:nvSpPr>
                    <p:cNvPr id="34890" name="Freeform 74"/>
                    <p:cNvSpPr>
                      <a:spLocks/>
                    </p:cNvSpPr>
                    <p:nvPr/>
                  </p:nvSpPr>
                  <p:spPr bwMode="hidden">
                    <a:xfrm rot="-1921064">
                      <a:off x="3802" y="445"/>
                      <a:ext cx="662" cy="338"/>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a:effectLst/>
                  </p:spPr>
                  <p:txBody>
                    <a:bodyPr wrap="none" anchor="ctr"/>
                    <a:lstStyle/>
                    <a:p>
                      <a:endParaRPr lang="ru-RU"/>
                    </a:p>
                  </p:txBody>
                </p:sp>
              </p:grpSp>
              <p:sp>
                <p:nvSpPr>
                  <p:cNvPr id="34891" name="Freeform 75"/>
                  <p:cNvSpPr>
                    <a:spLocks/>
                  </p:cNvSpPr>
                  <p:nvPr/>
                </p:nvSpPr>
                <p:spPr bwMode="hidden">
                  <a:xfrm rot="4578755" flipH="1">
                    <a:off x="2175" y="949"/>
                    <a:ext cx="1027" cy="145"/>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a:noFill/>
                    <a:round/>
                    <a:headEnd/>
                    <a:tailEnd/>
                  </a:ln>
                  <a:effectLst/>
                </p:spPr>
                <p:txBody>
                  <a:bodyPr wrap="none" anchor="ctr"/>
                  <a:lstStyle/>
                  <a:p>
                    <a:endParaRPr lang="ru-RU"/>
                  </a:p>
                </p:txBody>
              </p:sp>
              <p:sp>
                <p:nvSpPr>
                  <p:cNvPr id="34892" name="Freeform 76"/>
                  <p:cNvSpPr>
                    <a:spLocks/>
                  </p:cNvSpPr>
                  <p:nvPr/>
                </p:nvSpPr>
                <p:spPr bwMode="hidden">
                  <a:xfrm rot="4578755" flipH="1">
                    <a:off x="2199" y="196"/>
                    <a:ext cx="552" cy="229"/>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a:noFill/>
                    <a:round/>
                    <a:headEnd/>
                    <a:tailEnd/>
                  </a:ln>
                  <a:effectLst/>
                </p:spPr>
                <p:txBody>
                  <a:bodyPr wrap="none" anchor="ctr"/>
                  <a:lstStyle/>
                  <a:p>
                    <a:endParaRPr lang="ru-RU"/>
                  </a:p>
                </p:txBody>
              </p:sp>
              <p:grpSp>
                <p:nvGrpSpPr>
                  <p:cNvPr id="34893" name="Group 77"/>
                  <p:cNvGrpSpPr>
                    <a:grpSpLocks/>
                  </p:cNvGrpSpPr>
                  <p:nvPr/>
                </p:nvGrpSpPr>
                <p:grpSpPr bwMode="auto">
                  <a:xfrm>
                    <a:off x="2874" y="13"/>
                    <a:ext cx="640" cy="1520"/>
                    <a:chOff x="2800" y="41"/>
                    <a:chExt cx="640" cy="1520"/>
                  </a:xfrm>
                </p:grpSpPr>
                <p:sp>
                  <p:nvSpPr>
                    <p:cNvPr id="34894" name="Freeform 78"/>
                    <p:cNvSpPr>
                      <a:spLocks/>
                    </p:cNvSpPr>
                    <p:nvPr/>
                  </p:nvSpPr>
                  <p:spPr bwMode="hidden">
                    <a:xfrm rot="-3857755">
                      <a:off x="2361" y="938"/>
                      <a:ext cx="1062" cy="184"/>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a:effectLst/>
                  </p:spPr>
                  <p:txBody>
                    <a:bodyPr wrap="none" anchor="ctr"/>
                    <a:lstStyle/>
                    <a:p>
                      <a:endParaRPr lang="ru-RU"/>
                    </a:p>
                  </p:txBody>
                </p:sp>
                <p:sp>
                  <p:nvSpPr>
                    <p:cNvPr id="34895" name="Freeform 79"/>
                    <p:cNvSpPr>
                      <a:spLocks/>
                    </p:cNvSpPr>
                    <p:nvPr/>
                  </p:nvSpPr>
                  <p:spPr bwMode="hidden">
                    <a:xfrm rot="-3857755">
                      <a:off x="3011" y="181"/>
                      <a:ext cx="570" cy="289"/>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a:effectLst/>
                  </p:spPr>
                  <p:txBody>
                    <a:bodyPr wrap="none" anchor="ctr"/>
                    <a:lstStyle/>
                    <a:p>
                      <a:endParaRPr lang="ru-RU"/>
                    </a:p>
                  </p:txBody>
                </p:sp>
              </p:grpSp>
              <p:grpSp>
                <p:nvGrpSpPr>
                  <p:cNvPr id="34896" name="Group 80"/>
                  <p:cNvGrpSpPr>
                    <a:grpSpLocks/>
                  </p:cNvGrpSpPr>
                  <p:nvPr/>
                </p:nvGrpSpPr>
                <p:grpSpPr bwMode="auto">
                  <a:xfrm>
                    <a:off x="3008" y="135"/>
                    <a:ext cx="1017" cy="1464"/>
                    <a:chOff x="2934" y="163"/>
                    <a:chExt cx="1017" cy="1464"/>
                  </a:xfrm>
                </p:grpSpPr>
                <p:sp>
                  <p:nvSpPr>
                    <p:cNvPr id="34897" name="Freeform 81"/>
                    <p:cNvSpPr>
                      <a:spLocks/>
                    </p:cNvSpPr>
                    <p:nvPr/>
                  </p:nvSpPr>
                  <p:spPr bwMode="hidden">
                    <a:xfrm rot="-2777260">
                      <a:off x="2491" y="915"/>
                      <a:ext cx="1155" cy="270"/>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a:effectLst/>
                  </p:spPr>
                  <p:txBody>
                    <a:bodyPr wrap="none" anchor="ctr"/>
                    <a:lstStyle/>
                    <a:p>
                      <a:endParaRPr lang="ru-RU"/>
                    </a:p>
                  </p:txBody>
                </p:sp>
                <p:sp>
                  <p:nvSpPr>
                    <p:cNvPr id="34898" name="Freeform 82"/>
                    <p:cNvSpPr>
                      <a:spLocks/>
                    </p:cNvSpPr>
                    <p:nvPr/>
                  </p:nvSpPr>
                  <p:spPr bwMode="hidden">
                    <a:xfrm rot="-2777260">
                      <a:off x="3430" y="261"/>
                      <a:ext cx="620" cy="423"/>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a:effectLst/>
                  </p:spPr>
                  <p:txBody>
                    <a:bodyPr wrap="none" anchor="ctr"/>
                    <a:lstStyle/>
                    <a:p>
                      <a:endParaRPr lang="ru-RU"/>
                    </a:p>
                  </p:txBody>
                </p:sp>
              </p:grpSp>
              <p:grpSp>
                <p:nvGrpSpPr>
                  <p:cNvPr id="34899" name="Group 83"/>
                  <p:cNvGrpSpPr>
                    <a:grpSpLocks/>
                  </p:cNvGrpSpPr>
                  <p:nvPr/>
                </p:nvGrpSpPr>
                <p:grpSpPr bwMode="auto">
                  <a:xfrm>
                    <a:off x="2804" y="4"/>
                    <a:ext cx="243" cy="1448"/>
                    <a:chOff x="2730" y="32"/>
                    <a:chExt cx="243" cy="1448"/>
                  </a:xfrm>
                </p:grpSpPr>
                <p:sp>
                  <p:nvSpPr>
                    <p:cNvPr id="34900" name="Freeform 84"/>
                    <p:cNvSpPr>
                      <a:spLocks/>
                    </p:cNvSpPr>
                    <p:nvPr/>
                  </p:nvSpPr>
                  <p:spPr bwMode="hidden">
                    <a:xfrm rot="-4903748">
                      <a:off x="2296" y="960"/>
                      <a:ext cx="954" cy="86"/>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a:effectLst/>
                  </p:spPr>
                  <p:txBody>
                    <a:bodyPr wrap="none" anchor="ctr"/>
                    <a:lstStyle/>
                    <a:p>
                      <a:endParaRPr lang="ru-RU"/>
                    </a:p>
                  </p:txBody>
                </p:sp>
                <p:sp>
                  <p:nvSpPr>
                    <p:cNvPr id="34901" name="Freeform 85"/>
                    <p:cNvSpPr>
                      <a:spLocks/>
                    </p:cNvSpPr>
                    <p:nvPr/>
                  </p:nvSpPr>
                  <p:spPr bwMode="hidden">
                    <a:xfrm rot="-4903748">
                      <a:off x="2650" y="220"/>
                      <a:ext cx="512" cy="135"/>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a:effectLst/>
                  </p:spPr>
                  <p:txBody>
                    <a:bodyPr wrap="none" anchor="ctr"/>
                    <a:lstStyle/>
                    <a:p>
                      <a:endParaRPr lang="ru-RU"/>
                    </a:p>
                  </p:txBody>
                </p:sp>
              </p:grpSp>
              <p:grpSp>
                <p:nvGrpSpPr>
                  <p:cNvPr id="34902" name="Group 86"/>
                  <p:cNvGrpSpPr>
                    <a:grpSpLocks/>
                  </p:cNvGrpSpPr>
                  <p:nvPr/>
                </p:nvGrpSpPr>
                <p:grpSpPr bwMode="auto">
                  <a:xfrm>
                    <a:off x="1017" y="1741"/>
                    <a:ext cx="1085" cy="2450"/>
                    <a:chOff x="943" y="1769"/>
                    <a:chExt cx="1085" cy="2450"/>
                  </a:xfrm>
                </p:grpSpPr>
                <p:sp>
                  <p:nvSpPr>
                    <p:cNvPr id="34903" name="Freeform 87"/>
                    <p:cNvSpPr>
                      <a:spLocks/>
                    </p:cNvSpPr>
                    <p:nvPr/>
                  </p:nvSpPr>
                  <p:spPr bwMode="hidden">
                    <a:xfrm rot="18335692" flipH="1">
                      <a:off x="1010" y="2475"/>
                      <a:ext cx="1724" cy="312"/>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endParaRPr lang="ru-RU"/>
                    </a:p>
                  </p:txBody>
                </p:sp>
                <p:sp>
                  <p:nvSpPr>
                    <p:cNvPr id="34904" name="Freeform 88"/>
                    <p:cNvSpPr>
                      <a:spLocks/>
                    </p:cNvSpPr>
                    <p:nvPr/>
                  </p:nvSpPr>
                  <p:spPr bwMode="hidden">
                    <a:xfrm rot="18335692" flipH="1">
                      <a:off x="725" y="3512"/>
                      <a:ext cx="925" cy="490"/>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cap="flat" cmpd="sng">
                      <a:noFill/>
                      <a:prstDash val="solid"/>
                      <a:round/>
                      <a:headEnd type="none" w="med" len="med"/>
                      <a:tailEnd type="none" w="med" len="med"/>
                    </a:ln>
                    <a:effectLst/>
                  </p:spPr>
                  <p:txBody>
                    <a:bodyPr wrap="none" anchor="ctr"/>
                    <a:lstStyle/>
                    <a:p>
                      <a:endParaRPr lang="ru-RU"/>
                    </a:p>
                  </p:txBody>
                </p:sp>
              </p:grpSp>
              <p:grpSp>
                <p:nvGrpSpPr>
                  <p:cNvPr id="34905" name="Group 89"/>
                  <p:cNvGrpSpPr>
                    <a:grpSpLocks/>
                  </p:cNvGrpSpPr>
                  <p:nvPr/>
                </p:nvGrpSpPr>
                <p:grpSpPr bwMode="auto">
                  <a:xfrm>
                    <a:off x="1529" y="1908"/>
                    <a:ext cx="766" cy="2373"/>
                    <a:chOff x="1455" y="1936"/>
                    <a:chExt cx="766" cy="2373"/>
                  </a:xfrm>
                </p:grpSpPr>
                <p:sp>
                  <p:nvSpPr>
                    <p:cNvPr id="34906" name="Freeform 90"/>
                    <p:cNvSpPr>
                      <a:spLocks/>
                    </p:cNvSpPr>
                    <p:nvPr/>
                  </p:nvSpPr>
                  <p:spPr bwMode="hidden">
                    <a:xfrm rot="17542885" flipH="1">
                      <a:off x="1267" y="2578"/>
                      <a:ext cx="1595" cy="312"/>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endParaRPr lang="ru-RU"/>
                    </a:p>
                  </p:txBody>
                </p:sp>
                <p:sp>
                  <p:nvSpPr>
                    <p:cNvPr id="34907" name="Freeform 91"/>
                    <p:cNvSpPr>
                      <a:spLocks/>
                    </p:cNvSpPr>
                    <p:nvPr/>
                  </p:nvSpPr>
                  <p:spPr bwMode="hidden">
                    <a:xfrm rot="17542885" flipH="1">
                      <a:off x="1272" y="3636"/>
                      <a:ext cx="856" cy="490"/>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cap="flat" cmpd="sng">
                      <a:noFill/>
                      <a:prstDash val="solid"/>
                      <a:round/>
                      <a:headEnd type="none" w="med" len="med"/>
                      <a:tailEnd type="none" w="med" len="med"/>
                    </a:ln>
                    <a:effectLst/>
                  </p:spPr>
                  <p:txBody>
                    <a:bodyPr wrap="none" anchor="ctr"/>
                    <a:lstStyle/>
                    <a:p>
                      <a:endParaRPr lang="ru-RU"/>
                    </a:p>
                  </p:txBody>
                </p:sp>
              </p:grpSp>
              <p:grpSp>
                <p:nvGrpSpPr>
                  <p:cNvPr id="34908" name="Group 92"/>
                  <p:cNvGrpSpPr>
                    <a:grpSpLocks/>
                  </p:cNvGrpSpPr>
                  <p:nvPr/>
                </p:nvGrpSpPr>
                <p:grpSpPr bwMode="auto">
                  <a:xfrm rot="88588">
                    <a:off x="2061" y="1962"/>
                    <a:ext cx="459" cy="2329"/>
                    <a:chOff x="1956" y="1990"/>
                    <a:chExt cx="492" cy="2604"/>
                  </a:xfrm>
                </p:grpSpPr>
                <p:sp>
                  <p:nvSpPr>
                    <p:cNvPr id="34909" name="Freeform 93"/>
                    <p:cNvSpPr>
                      <a:spLocks/>
                    </p:cNvSpPr>
                    <p:nvPr/>
                  </p:nvSpPr>
                  <p:spPr bwMode="hidden">
                    <a:xfrm rot="16782062" flipH="1">
                      <a:off x="1442" y="2695"/>
                      <a:ext cx="1711" cy="301"/>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endParaRPr lang="ru-RU"/>
                    </a:p>
                  </p:txBody>
                </p:sp>
                <p:sp>
                  <p:nvSpPr>
                    <p:cNvPr id="34910" name="Freeform 94"/>
                    <p:cNvSpPr>
                      <a:spLocks/>
                    </p:cNvSpPr>
                    <p:nvPr/>
                  </p:nvSpPr>
                  <p:spPr bwMode="hidden">
                    <a:xfrm rot="16782062" flipH="1">
                      <a:off x="1734" y="3898"/>
                      <a:ext cx="918" cy="473"/>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cap="flat" cmpd="sng">
                      <a:noFill/>
                      <a:prstDash val="solid"/>
                      <a:round/>
                      <a:headEnd type="none" w="med" len="med"/>
                      <a:tailEnd type="none" w="med" len="med"/>
                    </a:ln>
                    <a:effectLst/>
                  </p:spPr>
                  <p:txBody>
                    <a:bodyPr wrap="none" anchor="ctr"/>
                    <a:lstStyle/>
                    <a:p>
                      <a:endParaRPr lang="ru-RU"/>
                    </a:p>
                  </p:txBody>
                </p:sp>
              </p:grpSp>
              <p:grpSp>
                <p:nvGrpSpPr>
                  <p:cNvPr id="34911" name="Group 95"/>
                  <p:cNvGrpSpPr>
                    <a:grpSpLocks/>
                  </p:cNvGrpSpPr>
                  <p:nvPr/>
                </p:nvGrpSpPr>
                <p:grpSpPr bwMode="auto">
                  <a:xfrm>
                    <a:off x="3408" y="1689"/>
                    <a:ext cx="1125" cy="2426"/>
                    <a:chOff x="3334" y="1717"/>
                    <a:chExt cx="1125" cy="2426"/>
                  </a:xfrm>
                </p:grpSpPr>
                <p:sp>
                  <p:nvSpPr>
                    <p:cNvPr id="34912" name="Freeform 96"/>
                    <p:cNvSpPr>
                      <a:spLocks/>
                    </p:cNvSpPr>
                    <p:nvPr/>
                  </p:nvSpPr>
                  <p:spPr bwMode="hidden">
                    <a:xfrm rot="3144576">
                      <a:off x="2628" y="2423"/>
                      <a:ext cx="1724" cy="312"/>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a:noFill/>
                      <a:round/>
                      <a:headEnd/>
                      <a:tailEnd/>
                    </a:ln>
                    <a:effectLst/>
                  </p:spPr>
                  <p:txBody>
                    <a:bodyPr wrap="none" anchor="ctr"/>
                    <a:lstStyle/>
                    <a:p>
                      <a:endParaRPr lang="ru-RU"/>
                    </a:p>
                  </p:txBody>
                </p:sp>
                <p:sp>
                  <p:nvSpPr>
                    <p:cNvPr id="34913" name="Freeform 97"/>
                    <p:cNvSpPr>
                      <a:spLocks/>
                    </p:cNvSpPr>
                    <p:nvPr/>
                  </p:nvSpPr>
                  <p:spPr bwMode="hidden">
                    <a:xfrm rot="3144576">
                      <a:off x="3751" y="3436"/>
                      <a:ext cx="925" cy="490"/>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cap="flat" cmpd="sng">
                      <a:noFill/>
                      <a:prstDash val="solid"/>
                      <a:round/>
                      <a:headEnd type="none" w="med" len="med"/>
                      <a:tailEnd type="none" w="med" len="med"/>
                    </a:ln>
                    <a:effectLst/>
                  </p:spPr>
                  <p:txBody>
                    <a:bodyPr wrap="none" anchor="ctr"/>
                    <a:lstStyle/>
                    <a:p>
                      <a:endParaRPr lang="ru-RU"/>
                    </a:p>
                  </p:txBody>
                </p:sp>
              </p:grpSp>
              <p:grpSp>
                <p:nvGrpSpPr>
                  <p:cNvPr id="34914" name="Group 98"/>
                  <p:cNvGrpSpPr>
                    <a:grpSpLocks/>
                  </p:cNvGrpSpPr>
                  <p:nvPr/>
                </p:nvGrpSpPr>
                <p:grpSpPr bwMode="auto">
                  <a:xfrm>
                    <a:off x="3255" y="1838"/>
                    <a:ext cx="883" cy="2426"/>
                    <a:chOff x="3181" y="1866"/>
                    <a:chExt cx="883" cy="2426"/>
                  </a:xfrm>
                </p:grpSpPr>
                <p:sp>
                  <p:nvSpPr>
                    <p:cNvPr id="34915" name="Freeform 99"/>
                    <p:cNvSpPr>
                      <a:spLocks/>
                    </p:cNvSpPr>
                    <p:nvPr/>
                  </p:nvSpPr>
                  <p:spPr bwMode="hidden">
                    <a:xfrm rot="3745735">
                      <a:off x="2506" y="2541"/>
                      <a:ext cx="1650" cy="299"/>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a:noFill/>
                      <a:round/>
                      <a:headEnd/>
                      <a:tailEnd/>
                    </a:ln>
                    <a:effectLst/>
                  </p:spPr>
                  <p:txBody>
                    <a:bodyPr wrap="none" anchor="ctr"/>
                    <a:lstStyle/>
                    <a:p>
                      <a:endParaRPr lang="ru-RU"/>
                    </a:p>
                  </p:txBody>
                </p:sp>
                <p:sp>
                  <p:nvSpPr>
                    <p:cNvPr id="34916" name="Freeform 100"/>
                    <p:cNvSpPr>
                      <a:spLocks/>
                    </p:cNvSpPr>
                    <p:nvPr/>
                  </p:nvSpPr>
                  <p:spPr bwMode="hidden">
                    <a:xfrm rot="3745735">
                      <a:off x="3387" y="3615"/>
                      <a:ext cx="885" cy="469"/>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cap="flat" cmpd="sng">
                      <a:noFill/>
                      <a:prstDash val="solid"/>
                      <a:round/>
                      <a:headEnd type="none" w="med" len="med"/>
                      <a:tailEnd type="none" w="med" len="med"/>
                    </a:ln>
                    <a:effectLst/>
                  </p:spPr>
                  <p:txBody>
                    <a:bodyPr wrap="none" anchor="ctr"/>
                    <a:lstStyle/>
                    <a:p>
                      <a:endParaRPr lang="ru-RU"/>
                    </a:p>
                  </p:txBody>
                </p:sp>
              </p:grpSp>
              <p:grpSp>
                <p:nvGrpSpPr>
                  <p:cNvPr id="34917" name="Group 101"/>
                  <p:cNvGrpSpPr>
                    <a:grpSpLocks/>
                  </p:cNvGrpSpPr>
                  <p:nvPr/>
                </p:nvGrpSpPr>
                <p:grpSpPr bwMode="auto">
                  <a:xfrm>
                    <a:off x="3080" y="1955"/>
                    <a:ext cx="619" cy="2386"/>
                    <a:chOff x="3006" y="1983"/>
                    <a:chExt cx="619" cy="2386"/>
                  </a:xfrm>
                </p:grpSpPr>
                <p:sp>
                  <p:nvSpPr>
                    <p:cNvPr id="34918" name="Freeform 102"/>
                    <p:cNvSpPr>
                      <a:spLocks/>
                    </p:cNvSpPr>
                    <p:nvPr/>
                  </p:nvSpPr>
                  <p:spPr bwMode="hidden">
                    <a:xfrm rot="4286818">
                      <a:off x="2328" y="2661"/>
                      <a:ext cx="1601" cy="246"/>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a:noFill/>
                      <a:round/>
                      <a:headEnd/>
                      <a:tailEnd/>
                    </a:ln>
                    <a:effectLst/>
                  </p:spPr>
                  <p:txBody>
                    <a:bodyPr wrap="none" anchor="ctr"/>
                    <a:lstStyle/>
                    <a:p>
                      <a:endParaRPr lang="ru-RU"/>
                    </a:p>
                  </p:txBody>
                </p:sp>
                <p:sp>
                  <p:nvSpPr>
                    <p:cNvPr id="34919" name="Freeform 103"/>
                    <p:cNvSpPr>
                      <a:spLocks/>
                    </p:cNvSpPr>
                    <p:nvPr/>
                  </p:nvSpPr>
                  <p:spPr bwMode="hidden">
                    <a:xfrm rot="4286818">
                      <a:off x="3002" y="3747"/>
                      <a:ext cx="859" cy="386"/>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a:noFill/>
                      <a:round/>
                      <a:headEnd/>
                      <a:tailEnd/>
                    </a:ln>
                    <a:effectLst/>
                  </p:spPr>
                  <p:txBody>
                    <a:bodyPr wrap="none" anchor="ctr"/>
                    <a:lstStyle/>
                    <a:p>
                      <a:endParaRPr lang="ru-RU"/>
                    </a:p>
                  </p:txBody>
                </p:sp>
              </p:grpSp>
              <p:grpSp>
                <p:nvGrpSpPr>
                  <p:cNvPr id="34920" name="Group 104"/>
                  <p:cNvGrpSpPr>
                    <a:grpSpLocks/>
                  </p:cNvGrpSpPr>
                  <p:nvPr/>
                </p:nvGrpSpPr>
                <p:grpSpPr bwMode="auto">
                  <a:xfrm>
                    <a:off x="2893" y="2073"/>
                    <a:ext cx="405" cy="2219"/>
                    <a:chOff x="2819" y="2101"/>
                    <a:chExt cx="405" cy="2219"/>
                  </a:xfrm>
                </p:grpSpPr>
                <p:sp>
                  <p:nvSpPr>
                    <p:cNvPr id="34921" name="Freeform 105"/>
                    <p:cNvSpPr>
                      <a:spLocks/>
                    </p:cNvSpPr>
                    <p:nvPr/>
                  </p:nvSpPr>
                  <p:spPr bwMode="hidden">
                    <a:xfrm rot="4898956">
                      <a:off x="2206" y="2714"/>
                      <a:ext cx="1471" cy="246"/>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a:noFill/>
                      <a:round/>
                      <a:headEnd/>
                      <a:tailEnd/>
                    </a:ln>
                    <a:effectLst/>
                  </p:spPr>
                  <p:txBody>
                    <a:bodyPr wrap="none" anchor="ctr"/>
                    <a:lstStyle/>
                    <a:p>
                      <a:endParaRPr lang="ru-RU"/>
                    </a:p>
                  </p:txBody>
                </p:sp>
                <p:sp>
                  <p:nvSpPr>
                    <p:cNvPr id="34922" name="Freeform 106"/>
                    <p:cNvSpPr>
                      <a:spLocks/>
                    </p:cNvSpPr>
                    <p:nvPr/>
                  </p:nvSpPr>
                  <p:spPr bwMode="hidden">
                    <a:xfrm rot="4898956">
                      <a:off x="2636" y="3732"/>
                      <a:ext cx="790" cy="386"/>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a:noFill/>
                      <a:round/>
                      <a:headEnd/>
                      <a:tailEnd/>
                    </a:ln>
                    <a:effectLst/>
                  </p:spPr>
                  <p:txBody>
                    <a:bodyPr wrap="none" anchor="ctr"/>
                    <a:lstStyle/>
                    <a:p>
                      <a:endParaRPr lang="ru-RU"/>
                    </a:p>
                  </p:txBody>
                </p:sp>
              </p:grpSp>
              <p:grpSp>
                <p:nvGrpSpPr>
                  <p:cNvPr id="34923" name="Group 107"/>
                  <p:cNvGrpSpPr>
                    <a:grpSpLocks/>
                  </p:cNvGrpSpPr>
                  <p:nvPr/>
                </p:nvGrpSpPr>
                <p:grpSpPr bwMode="auto">
                  <a:xfrm>
                    <a:off x="2372" y="2107"/>
                    <a:ext cx="426" cy="2185"/>
                    <a:chOff x="2287" y="2135"/>
                    <a:chExt cx="426" cy="2185"/>
                  </a:xfrm>
                </p:grpSpPr>
                <p:sp>
                  <p:nvSpPr>
                    <p:cNvPr id="34924" name="Freeform 108"/>
                    <p:cNvSpPr>
                      <a:spLocks/>
                    </p:cNvSpPr>
                    <p:nvPr/>
                  </p:nvSpPr>
                  <p:spPr bwMode="hidden">
                    <a:xfrm rot="5755659">
                      <a:off x="1900" y="2760"/>
                      <a:ext cx="1437" cy="188"/>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5400000" scaled="1"/>
                    </a:gradFill>
                    <a:ln w="9525">
                      <a:noFill/>
                      <a:round/>
                      <a:headEnd/>
                      <a:tailEnd/>
                    </a:ln>
                    <a:effectLst/>
                  </p:spPr>
                  <p:txBody>
                    <a:bodyPr wrap="none" anchor="ctr"/>
                    <a:lstStyle/>
                    <a:p>
                      <a:endParaRPr lang="ru-RU"/>
                    </a:p>
                  </p:txBody>
                </p:sp>
                <p:sp>
                  <p:nvSpPr>
                    <p:cNvPr id="34925" name="Freeform 109"/>
                    <p:cNvSpPr>
                      <a:spLocks/>
                    </p:cNvSpPr>
                    <p:nvPr/>
                  </p:nvSpPr>
                  <p:spPr bwMode="hidden">
                    <a:xfrm rot="5755659">
                      <a:off x="2049" y="3787"/>
                      <a:ext cx="771" cy="295"/>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a:noFill/>
                      <a:round/>
                      <a:headEnd/>
                      <a:tailEnd/>
                    </a:ln>
                    <a:effectLst/>
                  </p:spPr>
                  <p:txBody>
                    <a:bodyPr wrap="none" anchor="ctr"/>
                    <a:lstStyle/>
                    <a:p>
                      <a:endParaRPr lang="ru-RU"/>
                    </a:p>
                  </p:txBody>
                </p:sp>
              </p:grpSp>
            </p:grpSp>
          </p:grpSp>
          <p:grpSp>
            <p:nvGrpSpPr>
              <p:cNvPr id="34926" name="Group 110"/>
              <p:cNvGrpSpPr>
                <a:grpSpLocks/>
              </p:cNvGrpSpPr>
              <p:nvPr/>
            </p:nvGrpSpPr>
            <p:grpSpPr bwMode="auto">
              <a:xfrm>
                <a:off x="74" y="313"/>
                <a:ext cx="5459" cy="3667"/>
                <a:chOff x="74" y="313"/>
                <a:chExt cx="5459" cy="3667"/>
              </a:xfrm>
            </p:grpSpPr>
            <p:grpSp>
              <p:nvGrpSpPr>
                <p:cNvPr id="34927" name="Group 111"/>
                <p:cNvGrpSpPr>
                  <a:grpSpLocks/>
                </p:cNvGrpSpPr>
                <p:nvPr/>
              </p:nvGrpSpPr>
              <p:grpSpPr bwMode="auto">
                <a:xfrm>
                  <a:off x="74" y="313"/>
                  <a:ext cx="5459" cy="3667"/>
                  <a:chOff x="74" y="313"/>
                  <a:chExt cx="5459" cy="3667"/>
                </a:xfrm>
              </p:grpSpPr>
              <p:sp>
                <p:nvSpPr>
                  <p:cNvPr id="34928" name="Arc 112"/>
                  <p:cNvSpPr>
                    <a:spLocks/>
                  </p:cNvSpPr>
                  <p:nvPr/>
                </p:nvSpPr>
                <p:spPr bwMode="hidden">
                  <a:xfrm flipV="1">
                    <a:off x="2966" y="456"/>
                    <a:ext cx="2567" cy="2046"/>
                  </a:xfrm>
                  <a:custGeom>
                    <a:avLst/>
                    <a:gdLst>
                      <a:gd name="G0" fmla="+- 17826 0 0"/>
                      <a:gd name="G1" fmla="+- 0 0 0"/>
                      <a:gd name="G2" fmla="+- 21600 0 0"/>
                      <a:gd name="T0" fmla="*/ 36729 w 36729"/>
                      <a:gd name="T1" fmla="*/ 10451 h 21600"/>
                      <a:gd name="T2" fmla="*/ 0 w 36729"/>
                      <a:gd name="T3" fmla="*/ 12197 h 21600"/>
                      <a:gd name="T4" fmla="*/ 17826 w 36729"/>
                      <a:gd name="T5" fmla="*/ 0 h 21600"/>
                    </a:gdLst>
                    <a:ahLst/>
                    <a:cxnLst>
                      <a:cxn ang="0">
                        <a:pos x="T0" y="T1"/>
                      </a:cxn>
                      <a:cxn ang="0">
                        <a:pos x="T2" y="T3"/>
                      </a:cxn>
                      <a:cxn ang="0">
                        <a:pos x="T4" y="T5"/>
                      </a:cxn>
                    </a:cxnLst>
                    <a:rect l="0" t="0" r="r" b="b"/>
                    <a:pathLst>
                      <a:path w="36729" h="21600" fill="none" extrusionOk="0">
                        <a:moveTo>
                          <a:pt x="36729" y="10451"/>
                        </a:moveTo>
                        <a:cubicBezTo>
                          <a:pt x="32926" y="17330"/>
                          <a:pt x="25686" y="21599"/>
                          <a:pt x="17826" y="21600"/>
                        </a:cubicBezTo>
                        <a:cubicBezTo>
                          <a:pt x="10696" y="21600"/>
                          <a:pt x="4025" y="18081"/>
                          <a:pt x="-1" y="12197"/>
                        </a:cubicBezTo>
                      </a:path>
                      <a:path w="36729" h="21600" stroke="0" extrusionOk="0">
                        <a:moveTo>
                          <a:pt x="36729" y="10451"/>
                        </a:moveTo>
                        <a:cubicBezTo>
                          <a:pt x="32926" y="17330"/>
                          <a:pt x="25686" y="21599"/>
                          <a:pt x="17826" y="21600"/>
                        </a:cubicBezTo>
                        <a:cubicBezTo>
                          <a:pt x="10696" y="21600"/>
                          <a:pt x="4025" y="18081"/>
                          <a:pt x="-1" y="12197"/>
                        </a:cubicBezTo>
                        <a:lnTo>
                          <a:pt x="17826" y="0"/>
                        </a:lnTo>
                        <a:close/>
                      </a:path>
                    </a:pathLst>
                  </a:custGeom>
                  <a:noFill/>
                  <a:ln w="9525">
                    <a:solidFill>
                      <a:schemeClr val="accent1"/>
                    </a:solidFill>
                    <a:round/>
                    <a:headEnd/>
                    <a:tailEnd/>
                  </a:ln>
                  <a:effectLst/>
                </p:spPr>
                <p:txBody>
                  <a:bodyPr wrap="none" anchor="ctr"/>
                  <a:lstStyle/>
                  <a:p>
                    <a:endParaRPr lang="ru-RU"/>
                  </a:p>
                </p:txBody>
              </p:sp>
              <p:sp>
                <p:nvSpPr>
                  <p:cNvPr id="34929" name="Arc 113"/>
                  <p:cNvSpPr>
                    <a:spLocks/>
                  </p:cNvSpPr>
                  <p:nvPr/>
                </p:nvSpPr>
                <p:spPr bwMode="hidden">
                  <a:xfrm flipH="1">
                    <a:off x="388" y="1601"/>
                    <a:ext cx="2016" cy="2379"/>
                  </a:xfrm>
                  <a:custGeom>
                    <a:avLst/>
                    <a:gdLst>
                      <a:gd name="G0" fmla="+- 8873 0 0"/>
                      <a:gd name="G1" fmla="+- 21600 0 0"/>
                      <a:gd name="G2" fmla="+- 21600 0 0"/>
                      <a:gd name="T0" fmla="*/ 0 w 30473"/>
                      <a:gd name="T1" fmla="*/ 1907 h 22305"/>
                      <a:gd name="T2" fmla="*/ 30462 w 30473"/>
                      <a:gd name="T3" fmla="*/ 22305 h 22305"/>
                      <a:gd name="T4" fmla="*/ 8873 w 30473"/>
                      <a:gd name="T5" fmla="*/ 21600 h 22305"/>
                    </a:gdLst>
                    <a:ahLst/>
                    <a:cxnLst>
                      <a:cxn ang="0">
                        <a:pos x="T0" y="T1"/>
                      </a:cxn>
                      <a:cxn ang="0">
                        <a:pos x="T2" y="T3"/>
                      </a:cxn>
                      <a:cxn ang="0">
                        <a:pos x="T4" y="T5"/>
                      </a:cxn>
                    </a:cxnLst>
                    <a:rect l="0" t="0" r="r" b="b"/>
                    <a:pathLst>
                      <a:path w="30473" h="22305" fill="none" extrusionOk="0">
                        <a:moveTo>
                          <a:pt x="-1" y="1906"/>
                        </a:moveTo>
                        <a:cubicBezTo>
                          <a:pt x="2789" y="649"/>
                          <a:pt x="5813" y="-1"/>
                          <a:pt x="8873" y="0"/>
                        </a:cubicBezTo>
                        <a:cubicBezTo>
                          <a:pt x="20802" y="0"/>
                          <a:pt x="30473" y="9670"/>
                          <a:pt x="30473" y="21600"/>
                        </a:cubicBezTo>
                        <a:cubicBezTo>
                          <a:pt x="30473" y="21835"/>
                          <a:pt x="30469" y="22070"/>
                          <a:pt x="30461" y="22304"/>
                        </a:cubicBezTo>
                      </a:path>
                      <a:path w="30473" h="22305" stroke="0" extrusionOk="0">
                        <a:moveTo>
                          <a:pt x="-1" y="1906"/>
                        </a:moveTo>
                        <a:cubicBezTo>
                          <a:pt x="2789" y="649"/>
                          <a:pt x="5813" y="-1"/>
                          <a:pt x="8873" y="0"/>
                        </a:cubicBezTo>
                        <a:cubicBezTo>
                          <a:pt x="20802" y="0"/>
                          <a:pt x="30473" y="9670"/>
                          <a:pt x="30473" y="21600"/>
                        </a:cubicBezTo>
                        <a:cubicBezTo>
                          <a:pt x="30473" y="21835"/>
                          <a:pt x="30469" y="22070"/>
                          <a:pt x="30461" y="22304"/>
                        </a:cubicBezTo>
                        <a:lnTo>
                          <a:pt x="8873" y="21600"/>
                        </a:lnTo>
                        <a:close/>
                      </a:path>
                    </a:pathLst>
                  </a:custGeom>
                  <a:noFill/>
                  <a:ln w="9525">
                    <a:solidFill>
                      <a:schemeClr val="folHlink"/>
                    </a:solidFill>
                    <a:round/>
                    <a:headEnd/>
                    <a:tailEnd/>
                  </a:ln>
                  <a:effectLst/>
                </p:spPr>
                <p:txBody>
                  <a:bodyPr wrap="none" anchor="ctr"/>
                  <a:lstStyle/>
                  <a:p>
                    <a:endParaRPr lang="ru-RU"/>
                  </a:p>
                </p:txBody>
              </p:sp>
              <p:sp>
                <p:nvSpPr>
                  <p:cNvPr id="34930" name="Arc 114"/>
                  <p:cNvSpPr>
                    <a:spLocks/>
                  </p:cNvSpPr>
                  <p:nvPr/>
                </p:nvSpPr>
                <p:spPr bwMode="hidden">
                  <a:xfrm>
                    <a:off x="3029" y="1181"/>
                    <a:ext cx="1426" cy="2379"/>
                  </a:xfrm>
                  <a:custGeom>
                    <a:avLst/>
                    <a:gdLst>
                      <a:gd name="G0" fmla="+- 13212 0 0"/>
                      <a:gd name="G1" fmla="+- 21600 0 0"/>
                      <a:gd name="G2" fmla="+- 21600 0 0"/>
                      <a:gd name="T0" fmla="*/ 0 w 34812"/>
                      <a:gd name="T1" fmla="*/ 4512 h 22305"/>
                      <a:gd name="T2" fmla="*/ 34801 w 34812"/>
                      <a:gd name="T3" fmla="*/ 22305 h 22305"/>
                      <a:gd name="T4" fmla="*/ 13212 w 34812"/>
                      <a:gd name="T5" fmla="*/ 21600 h 22305"/>
                    </a:gdLst>
                    <a:ahLst/>
                    <a:cxnLst>
                      <a:cxn ang="0">
                        <a:pos x="T0" y="T1"/>
                      </a:cxn>
                      <a:cxn ang="0">
                        <a:pos x="T2" y="T3"/>
                      </a:cxn>
                      <a:cxn ang="0">
                        <a:pos x="T4" y="T5"/>
                      </a:cxn>
                    </a:cxnLst>
                    <a:rect l="0" t="0" r="r" b="b"/>
                    <a:pathLst>
                      <a:path w="34812" h="22305" fill="none" extrusionOk="0">
                        <a:moveTo>
                          <a:pt x="-1" y="4511"/>
                        </a:moveTo>
                        <a:cubicBezTo>
                          <a:pt x="3783" y="1586"/>
                          <a:pt x="8429" y="-1"/>
                          <a:pt x="13212" y="0"/>
                        </a:cubicBezTo>
                        <a:cubicBezTo>
                          <a:pt x="25141" y="0"/>
                          <a:pt x="34812" y="9670"/>
                          <a:pt x="34812" y="21600"/>
                        </a:cubicBezTo>
                        <a:cubicBezTo>
                          <a:pt x="34812" y="21835"/>
                          <a:pt x="34808" y="22070"/>
                          <a:pt x="34800" y="22304"/>
                        </a:cubicBezTo>
                      </a:path>
                      <a:path w="34812" h="22305" stroke="0" extrusionOk="0">
                        <a:moveTo>
                          <a:pt x="-1" y="4511"/>
                        </a:moveTo>
                        <a:cubicBezTo>
                          <a:pt x="3783" y="1586"/>
                          <a:pt x="8429" y="-1"/>
                          <a:pt x="13212" y="0"/>
                        </a:cubicBezTo>
                        <a:cubicBezTo>
                          <a:pt x="25141" y="0"/>
                          <a:pt x="34812" y="9670"/>
                          <a:pt x="34812" y="21600"/>
                        </a:cubicBezTo>
                        <a:cubicBezTo>
                          <a:pt x="34812" y="21835"/>
                          <a:pt x="34808" y="22070"/>
                          <a:pt x="34800" y="22304"/>
                        </a:cubicBezTo>
                        <a:lnTo>
                          <a:pt x="13212" y="21600"/>
                        </a:lnTo>
                        <a:close/>
                      </a:path>
                    </a:pathLst>
                  </a:custGeom>
                  <a:noFill/>
                  <a:ln w="9525">
                    <a:solidFill>
                      <a:schemeClr val="accent1"/>
                    </a:solidFill>
                    <a:round/>
                    <a:headEnd/>
                    <a:tailEnd/>
                  </a:ln>
                  <a:effectLst/>
                </p:spPr>
                <p:txBody>
                  <a:bodyPr wrap="none" anchor="ctr"/>
                  <a:lstStyle/>
                  <a:p>
                    <a:endParaRPr lang="ru-RU"/>
                  </a:p>
                </p:txBody>
              </p:sp>
              <p:sp>
                <p:nvSpPr>
                  <p:cNvPr id="34931" name="Arc 115"/>
                  <p:cNvSpPr>
                    <a:spLocks/>
                  </p:cNvSpPr>
                  <p:nvPr/>
                </p:nvSpPr>
                <p:spPr bwMode="hidden">
                  <a:xfrm flipH="1">
                    <a:off x="74" y="813"/>
                    <a:ext cx="2540" cy="2379"/>
                  </a:xfrm>
                  <a:custGeom>
                    <a:avLst/>
                    <a:gdLst>
                      <a:gd name="G0" fmla="+- 15230 0 0"/>
                      <a:gd name="G1" fmla="+- 21600 0 0"/>
                      <a:gd name="G2" fmla="+- 21600 0 0"/>
                      <a:gd name="T0" fmla="*/ 0 w 36830"/>
                      <a:gd name="T1" fmla="*/ 6283 h 22305"/>
                      <a:gd name="T2" fmla="*/ 36819 w 36830"/>
                      <a:gd name="T3" fmla="*/ 22305 h 22305"/>
                      <a:gd name="T4" fmla="*/ 15230 w 36830"/>
                      <a:gd name="T5" fmla="*/ 21600 h 22305"/>
                    </a:gdLst>
                    <a:ahLst/>
                    <a:cxnLst>
                      <a:cxn ang="0">
                        <a:pos x="T0" y="T1"/>
                      </a:cxn>
                      <a:cxn ang="0">
                        <a:pos x="T2" y="T3"/>
                      </a:cxn>
                      <a:cxn ang="0">
                        <a:pos x="T4" y="T5"/>
                      </a:cxn>
                    </a:cxnLst>
                    <a:rect l="0" t="0" r="r" b="b"/>
                    <a:pathLst>
                      <a:path w="36830" h="22305" fill="none" extrusionOk="0">
                        <a:moveTo>
                          <a:pt x="0" y="6283"/>
                        </a:moveTo>
                        <a:cubicBezTo>
                          <a:pt x="4047" y="2258"/>
                          <a:pt x="9522" y="-1"/>
                          <a:pt x="15230" y="0"/>
                        </a:cubicBezTo>
                        <a:cubicBezTo>
                          <a:pt x="27159" y="0"/>
                          <a:pt x="36830" y="9670"/>
                          <a:pt x="36830" y="21600"/>
                        </a:cubicBezTo>
                        <a:cubicBezTo>
                          <a:pt x="36830" y="21835"/>
                          <a:pt x="36826" y="22070"/>
                          <a:pt x="36818" y="22304"/>
                        </a:cubicBezTo>
                      </a:path>
                      <a:path w="36830" h="22305" stroke="0" extrusionOk="0">
                        <a:moveTo>
                          <a:pt x="0" y="6283"/>
                        </a:moveTo>
                        <a:cubicBezTo>
                          <a:pt x="4047" y="2258"/>
                          <a:pt x="9522" y="-1"/>
                          <a:pt x="15230" y="0"/>
                        </a:cubicBezTo>
                        <a:cubicBezTo>
                          <a:pt x="27159" y="0"/>
                          <a:pt x="36830" y="9670"/>
                          <a:pt x="36830" y="21600"/>
                        </a:cubicBezTo>
                        <a:cubicBezTo>
                          <a:pt x="36830" y="21835"/>
                          <a:pt x="36826" y="22070"/>
                          <a:pt x="36818" y="22304"/>
                        </a:cubicBezTo>
                        <a:lnTo>
                          <a:pt x="15230" y="21600"/>
                        </a:lnTo>
                        <a:close/>
                      </a:path>
                    </a:pathLst>
                  </a:custGeom>
                  <a:noFill/>
                  <a:ln w="9525">
                    <a:solidFill>
                      <a:schemeClr val="folHlink"/>
                    </a:solidFill>
                    <a:round/>
                    <a:headEnd/>
                    <a:tailEnd/>
                  </a:ln>
                  <a:effectLst/>
                </p:spPr>
                <p:txBody>
                  <a:bodyPr wrap="none" anchor="ctr"/>
                  <a:lstStyle/>
                  <a:p>
                    <a:endParaRPr lang="ru-RU"/>
                  </a:p>
                </p:txBody>
              </p:sp>
              <p:sp>
                <p:nvSpPr>
                  <p:cNvPr id="34932" name="Arc 116"/>
                  <p:cNvSpPr>
                    <a:spLocks/>
                  </p:cNvSpPr>
                  <p:nvPr/>
                </p:nvSpPr>
                <p:spPr bwMode="hidden">
                  <a:xfrm flipH="1">
                    <a:off x="790" y="313"/>
                    <a:ext cx="1850" cy="2304"/>
                  </a:xfrm>
                  <a:custGeom>
                    <a:avLst/>
                    <a:gdLst>
                      <a:gd name="G0" fmla="+- 18231 0 0"/>
                      <a:gd name="G1" fmla="+- 21600 0 0"/>
                      <a:gd name="G2" fmla="+- 21600 0 0"/>
                      <a:gd name="T0" fmla="*/ 0 w 31881"/>
                      <a:gd name="T1" fmla="*/ 10016 h 21600"/>
                      <a:gd name="T2" fmla="*/ 31881 w 31881"/>
                      <a:gd name="T3" fmla="*/ 4860 h 21600"/>
                      <a:gd name="T4" fmla="*/ 18231 w 31881"/>
                      <a:gd name="T5" fmla="*/ 21600 h 21600"/>
                    </a:gdLst>
                    <a:ahLst/>
                    <a:cxnLst>
                      <a:cxn ang="0">
                        <a:pos x="T0" y="T1"/>
                      </a:cxn>
                      <a:cxn ang="0">
                        <a:pos x="T2" y="T3"/>
                      </a:cxn>
                      <a:cxn ang="0">
                        <a:pos x="T4" y="T5"/>
                      </a:cxn>
                    </a:cxnLst>
                    <a:rect l="0" t="0" r="r" b="b"/>
                    <a:pathLst>
                      <a:path w="31881" h="21600" fill="none" extrusionOk="0">
                        <a:moveTo>
                          <a:pt x="-1" y="10015"/>
                        </a:moveTo>
                        <a:cubicBezTo>
                          <a:pt x="3963" y="3778"/>
                          <a:pt x="10840" y="-1"/>
                          <a:pt x="18231" y="0"/>
                        </a:cubicBezTo>
                        <a:cubicBezTo>
                          <a:pt x="23204" y="0"/>
                          <a:pt x="28026" y="1716"/>
                          <a:pt x="31881" y="4859"/>
                        </a:cubicBezTo>
                      </a:path>
                      <a:path w="31881" h="21600" stroke="0" extrusionOk="0">
                        <a:moveTo>
                          <a:pt x="-1" y="10015"/>
                        </a:moveTo>
                        <a:cubicBezTo>
                          <a:pt x="3963" y="3778"/>
                          <a:pt x="10840" y="-1"/>
                          <a:pt x="18231" y="0"/>
                        </a:cubicBezTo>
                        <a:cubicBezTo>
                          <a:pt x="23204" y="0"/>
                          <a:pt x="28026" y="1716"/>
                          <a:pt x="31881" y="4859"/>
                        </a:cubicBezTo>
                        <a:lnTo>
                          <a:pt x="18231" y="21600"/>
                        </a:lnTo>
                        <a:close/>
                      </a:path>
                    </a:pathLst>
                  </a:custGeom>
                  <a:noFill/>
                  <a:ln w="9525">
                    <a:solidFill>
                      <a:schemeClr val="accent1"/>
                    </a:solidFill>
                    <a:round/>
                    <a:headEnd/>
                    <a:tailEnd/>
                  </a:ln>
                  <a:effectLst/>
                </p:spPr>
                <p:txBody>
                  <a:bodyPr wrap="none" anchor="ctr"/>
                  <a:lstStyle/>
                  <a:p>
                    <a:endParaRPr lang="ru-RU"/>
                  </a:p>
                </p:txBody>
              </p:sp>
              <p:sp>
                <p:nvSpPr>
                  <p:cNvPr id="34933" name="Arc 117"/>
                  <p:cNvSpPr>
                    <a:spLocks/>
                  </p:cNvSpPr>
                  <p:nvPr/>
                </p:nvSpPr>
                <p:spPr bwMode="hidden">
                  <a:xfrm>
                    <a:off x="2763" y="1281"/>
                    <a:ext cx="764" cy="2304"/>
                  </a:xfrm>
                  <a:custGeom>
                    <a:avLst/>
                    <a:gdLst>
                      <a:gd name="G0" fmla="+- 13212 0 0"/>
                      <a:gd name="G1" fmla="+- 21600 0 0"/>
                      <a:gd name="G2" fmla="+- 21600 0 0"/>
                      <a:gd name="T0" fmla="*/ 0 w 31146"/>
                      <a:gd name="T1" fmla="*/ 4512 h 21600"/>
                      <a:gd name="T2" fmla="*/ 31146 w 31146"/>
                      <a:gd name="T3" fmla="*/ 9561 h 21600"/>
                      <a:gd name="T4" fmla="*/ 13212 w 31146"/>
                      <a:gd name="T5" fmla="*/ 21600 h 21600"/>
                    </a:gdLst>
                    <a:ahLst/>
                    <a:cxnLst>
                      <a:cxn ang="0">
                        <a:pos x="T0" y="T1"/>
                      </a:cxn>
                      <a:cxn ang="0">
                        <a:pos x="T2" y="T3"/>
                      </a:cxn>
                      <a:cxn ang="0">
                        <a:pos x="T4" y="T5"/>
                      </a:cxn>
                    </a:cxnLst>
                    <a:rect l="0" t="0" r="r" b="b"/>
                    <a:pathLst>
                      <a:path w="31146" h="21600" fill="none" extrusionOk="0">
                        <a:moveTo>
                          <a:pt x="-1" y="4511"/>
                        </a:moveTo>
                        <a:cubicBezTo>
                          <a:pt x="3783" y="1586"/>
                          <a:pt x="8429" y="-1"/>
                          <a:pt x="13212" y="0"/>
                        </a:cubicBezTo>
                        <a:cubicBezTo>
                          <a:pt x="20409" y="0"/>
                          <a:pt x="27134" y="3585"/>
                          <a:pt x="31145" y="9561"/>
                        </a:cubicBezTo>
                      </a:path>
                      <a:path w="31146" h="21600" stroke="0" extrusionOk="0">
                        <a:moveTo>
                          <a:pt x="-1" y="4511"/>
                        </a:moveTo>
                        <a:cubicBezTo>
                          <a:pt x="3783" y="1586"/>
                          <a:pt x="8429" y="-1"/>
                          <a:pt x="13212" y="0"/>
                        </a:cubicBezTo>
                        <a:cubicBezTo>
                          <a:pt x="20409" y="0"/>
                          <a:pt x="27134" y="3585"/>
                          <a:pt x="31145" y="9561"/>
                        </a:cubicBezTo>
                        <a:lnTo>
                          <a:pt x="13212" y="21600"/>
                        </a:lnTo>
                        <a:close/>
                      </a:path>
                    </a:pathLst>
                  </a:custGeom>
                  <a:noFill/>
                  <a:ln w="9525">
                    <a:solidFill>
                      <a:schemeClr val="accent2"/>
                    </a:solidFill>
                    <a:round/>
                    <a:headEnd/>
                    <a:tailEnd/>
                  </a:ln>
                  <a:effectLst/>
                </p:spPr>
                <p:txBody>
                  <a:bodyPr wrap="none" anchor="ctr"/>
                  <a:lstStyle/>
                  <a:p>
                    <a:endParaRPr lang="ru-RU"/>
                  </a:p>
                </p:txBody>
              </p:sp>
              <p:sp>
                <p:nvSpPr>
                  <p:cNvPr id="34934" name="Freeform 118"/>
                  <p:cNvSpPr>
                    <a:spLocks/>
                  </p:cNvSpPr>
                  <p:nvPr/>
                </p:nvSpPr>
                <p:spPr bwMode="hidden">
                  <a:xfrm flipH="1">
                    <a:off x="1800" y="438"/>
                    <a:ext cx="418" cy="1524"/>
                  </a:xfrm>
                  <a:custGeom>
                    <a:avLst/>
                    <a:gdLst/>
                    <a:ahLst/>
                    <a:cxnLst>
                      <a:cxn ang="0">
                        <a:pos x="0" y="64"/>
                      </a:cxn>
                      <a:cxn ang="0">
                        <a:pos x="240" y="16"/>
                      </a:cxn>
                      <a:cxn ang="0">
                        <a:pos x="96" y="160"/>
                      </a:cxn>
                      <a:cxn ang="0">
                        <a:pos x="336" y="160"/>
                      </a:cxn>
                      <a:cxn ang="0">
                        <a:pos x="192" y="304"/>
                      </a:cxn>
                      <a:cxn ang="0">
                        <a:pos x="384" y="352"/>
                      </a:cxn>
                      <a:cxn ang="0">
                        <a:pos x="288" y="448"/>
                      </a:cxn>
                      <a:cxn ang="0">
                        <a:pos x="480" y="496"/>
                      </a:cxn>
                      <a:cxn ang="0">
                        <a:pos x="384" y="592"/>
                      </a:cxn>
                      <a:cxn ang="0">
                        <a:pos x="528" y="640"/>
                      </a:cxn>
                      <a:cxn ang="0">
                        <a:pos x="480" y="736"/>
                      </a:cxn>
                      <a:cxn ang="0">
                        <a:pos x="576" y="832"/>
                      </a:cxn>
                      <a:cxn ang="0">
                        <a:pos x="576" y="928"/>
                      </a:cxn>
                      <a:cxn ang="0">
                        <a:pos x="672" y="1072"/>
                      </a:cxn>
                      <a:cxn ang="0">
                        <a:pos x="624" y="1216"/>
                      </a:cxn>
                      <a:cxn ang="0">
                        <a:pos x="720" y="1312"/>
                      </a:cxn>
                      <a:cxn ang="0">
                        <a:pos x="672" y="1456"/>
                      </a:cxn>
                      <a:cxn ang="0">
                        <a:pos x="720" y="1600"/>
                      </a:cxn>
                      <a:cxn ang="0">
                        <a:pos x="672" y="1696"/>
                      </a:cxn>
                      <a:cxn ang="0">
                        <a:pos x="768" y="1840"/>
                      </a:cxn>
                      <a:cxn ang="0">
                        <a:pos x="720" y="1984"/>
                      </a:cxn>
                      <a:cxn ang="0">
                        <a:pos x="768" y="2176"/>
                      </a:cxn>
                      <a:cxn ang="0">
                        <a:pos x="720" y="2224"/>
                      </a:cxn>
                      <a:cxn ang="0">
                        <a:pos x="768" y="2368"/>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folHlink"/>
                    </a:solidFill>
                    <a:round/>
                    <a:headEnd/>
                    <a:tailEnd/>
                  </a:ln>
                  <a:effectLst/>
                </p:spPr>
                <p:txBody>
                  <a:bodyPr wrap="none" anchor="ctr"/>
                  <a:lstStyle/>
                  <a:p>
                    <a:endParaRPr lang="ru-RU"/>
                  </a:p>
                </p:txBody>
              </p:sp>
            </p:grpSp>
            <p:sp>
              <p:nvSpPr>
                <p:cNvPr id="34935" name="Freeform 119"/>
                <p:cNvSpPr>
                  <a:spLocks/>
                </p:cNvSpPr>
                <p:nvPr/>
              </p:nvSpPr>
              <p:spPr bwMode="hidden">
                <a:xfrm rot="20253369">
                  <a:off x="3280" y="1529"/>
                  <a:ext cx="442" cy="837"/>
                </a:xfrm>
                <a:custGeom>
                  <a:avLst/>
                  <a:gdLst/>
                  <a:ahLst/>
                  <a:cxnLst>
                    <a:cxn ang="0">
                      <a:pos x="0" y="64"/>
                    </a:cxn>
                    <a:cxn ang="0">
                      <a:pos x="240" y="16"/>
                    </a:cxn>
                    <a:cxn ang="0">
                      <a:pos x="96" y="160"/>
                    </a:cxn>
                    <a:cxn ang="0">
                      <a:pos x="336" y="160"/>
                    </a:cxn>
                    <a:cxn ang="0">
                      <a:pos x="192" y="304"/>
                    </a:cxn>
                    <a:cxn ang="0">
                      <a:pos x="384" y="352"/>
                    </a:cxn>
                    <a:cxn ang="0">
                      <a:pos x="288" y="448"/>
                    </a:cxn>
                    <a:cxn ang="0">
                      <a:pos x="480" y="496"/>
                    </a:cxn>
                    <a:cxn ang="0">
                      <a:pos x="384" y="592"/>
                    </a:cxn>
                    <a:cxn ang="0">
                      <a:pos x="528" y="640"/>
                    </a:cxn>
                    <a:cxn ang="0">
                      <a:pos x="480" y="736"/>
                    </a:cxn>
                    <a:cxn ang="0">
                      <a:pos x="576" y="832"/>
                    </a:cxn>
                    <a:cxn ang="0">
                      <a:pos x="576" y="928"/>
                    </a:cxn>
                    <a:cxn ang="0">
                      <a:pos x="672" y="1072"/>
                    </a:cxn>
                    <a:cxn ang="0">
                      <a:pos x="624" y="1216"/>
                    </a:cxn>
                    <a:cxn ang="0">
                      <a:pos x="720" y="1312"/>
                    </a:cxn>
                    <a:cxn ang="0">
                      <a:pos x="672" y="1456"/>
                    </a:cxn>
                    <a:cxn ang="0">
                      <a:pos x="720" y="1600"/>
                    </a:cxn>
                    <a:cxn ang="0">
                      <a:pos x="672" y="1696"/>
                    </a:cxn>
                    <a:cxn ang="0">
                      <a:pos x="768" y="1840"/>
                    </a:cxn>
                    <a:cxn ang="0">
                      <a:pos x="720" y="1984"/>
                    </a:cxn>
                    <a:cxn ang="0">
                      <a:pos x="768" y="2176"/>
                    </a:cxn>
                    <a:cxn ang="0">
                      <a:pos x="720" y="2224"/>
                    </a:cxn>
                    <a:cxn ang="0">
                      <a:pos x="768" y="2368"/>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2"/>
                  </a:solidFill>
                  <a:round/>
                  <a:headEnd/>
                  <a:tailEnd/>
                </a:ln>
                <a:effectLst/>
              </p:spPr>
              <p:txBody>
                <a:bodyPr wrap="none" anchor="ctr"/>
                <a:lstStyle/>
                <a:p>
                  <a:endParaRPr lang="ru-RU"/>
                </a:p>
              </p:txBody>
            </p:sp>
          </p:grpSp>
        </p:grpSp>
        <p:grpSp>
          <p:nvGrpSpPr>
            <p:cNvPr id="34936" name="Group 120"/>
            <p:cNvGrpSpPr>
              <a:grpSpLocks/>
            </p:cNvGrpSpPr>
            <p:nvPr/>
          </p:nvGrpSpPr>
          <p:grpSpPr bwMode="auto">
            <a:xfrm>
              <a:off x="1476" y="449"/>
              <a:ext cx="4038" cy="2966"/>
              <a:chOff x="210" y="337"/>
              <a:chExt cx="5198" cy="3818"/>
            </a:xfrm>
          </p:grpSpPr>
          <p:sp>
            <p:nvSpPr>
              <p:cNvPr id="34937" name="Freeform 121"/>
              <p:cNvSpPr>
                <a:spLocks/>
              </p:cNvSpPr>
              <p:nvPr/>
            </p:nvSpPr>
            <p:spPr bwMode="hidden">
              <a:xfrm flipH="1">
                <a:off x="1934" y="2382"/>
                <a:ext cx="485" cy="1479"/>
              </a:xfrm>
              <a:custGeom>
                <a:avLst/>
                <a:gdLst/>
                <a:ahLst/>
                <a:cxnLst>
                  <a:cxn ang="0">
                    <a:pos x="0" y="64"/>
                  </a:cxn>
                  <a:cxn ang="0">
                    <a:pos x="240" y="16"/>
                  </a:cxn>
                  <a:cxn ang="0">
                    <a:pos x="96" y="160"/>
                  </a:cxn>
                  <a:cxn ang="0">
                    <a:pos x="336" y="160"/>
                  </a:cxn>
                  <a:cxn ang="0">
                    <a:pos x="192" y="304"/>
                  </a:cxn>
                  <a:cxn ang="0">
                    <a:pos x="384" y="352"/>
                  </a:cxn>
                  <a:cxn ang="0">
                    <a:pos x="288" y="448"/>
                  </a:cxn>
                  <a:cxn ang="0">
                    <a:pos x="480" y="496"/>
                  </a:cxn>
                  <a:cxn ang="0">
                    <a:pos x="384" y="592"/>
                  </a:cxn>
                  <a:cxn ang="0">
                    <a:pos x="528" y="640"/>
                  </a:cxn>
                  <a:cxn ang="0">
                    <a:pos x="480" y="736"/>
                  </a:cxn>
                  <a:cxn ang="0">
                    <a:pos x="576" y="832"/>
                  </a:cxn>
                  <a:cxn ang="0">
                    <a:pos x="576" y="928"/>
                  </a:cxn>
                  <a:cxn ang="0">
                    <a:pos x="672" y="1072"/>
                  </a:cxn>
                  <a:cxn ang="0">
                    <a:pos x="624" y="1216"/>
                  </a:cxn>
                  <a:cxn ang="0">
                    <a:pos x="720" y="1312"/>
                  </a:cxn>
                  <a:cxn ang="0">
                    <a:pos x="672" y="1456"/>
                  </a:cxn>
                  <a:cxn ang="0">
                    <a:pos x="720" y="1600"/>
                  </a:cxn>
                  <a:cxn ang="0">
                    <a:pos x="672" y="1696"/>
                  </a:cxn>
                  <a:cxn ang="0">
                    <a:pos x="768" y="1840"/>
                  </a:cxn>
                  <a:cxn ang="0">
                    <a:pos x="720" y="1984"/>
                  </a:cxn>
                  <a:cxn ang="0">
                    <a:pos x="768" y="2176"/>
                  </a:cxn>
                  <a:cxn ang="0">
                    <a:pos x="720" y="2224"/>
                  </a:cxn>
                  <a:cxn ang="0">
                    <a:pos x="768" y="2368"/>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1"/>
                </a:solidFill>
                <a:round/>
                <a:headEnd/>
                <a:tailEnd/>
              </a:ln>
              <a:effectLst/>
            </p:spPr>
            <p:txBody>
              <a:bodyPr wrap="none" anchor="ctr"/>
              <a:lstStyle/>
              <a:p>
                <a:endParaRPr lang="ru-RU"/>
              </a:p>
            </p:txBody>
          </p:sp>
          <p:sp>
            <p:nvSpPr>
              <p:cNvPr id="34938" name="Arc 122"/>
              <p:cNvSpPr>
                <a:spLocks/>
              </p:cNvSpPr>
              <p:nvPr/>
            </p:nvSpPr>
            <p:spPr bwMode="hidden">
              <a:xfrm flipH="1">
                <a:off x="1054" y="1851"/>
                <a:ext cx="2122" cy="2304"/>
              </a:xfrm>
              <a:custGeom>
                <a:avLst/>
                <a:gdLst>
                  <a:gd name="G0" fmla="+- 0 0 0"/>
                  <a:gd name="G1" fmla="+- 20897 0 0"/>
                  <a:gd name="G2" fmla="+- 21600 0 0"/>
                  <a:gd name="T0" fmla="*/ 5467 w 21600"/>
                  <a:gd name="T1" fmla="*/ 0 h 21602"/>
                  <a:gd name="T2" fmla="*/ 21589 w 21600"/>
                  <a:gd name="T3" fmla="*/ 21602 h 21602"/>
                  <a:gd name="T4" fmla="*/ 0 w 21600"/>
                  <a:gd name="T5" fmla="*/ 20897 h 21602"/>
                </a:gdLst>
                <a:ahLst/>
                <a:cxnLst>
                  <a:cxn ang="0">
                    <a:pos x="T0" y="T1"/>
                  </a:cxn>
                  <a:cxn ang="0">
                    <a:pos x="T2" y="T3"/>
                  </a:cxn>
                  <a:cxn ang="0">
                    <a:pos x="T4" y="T5"/>
                  </a:cxn>
                </a:cxnLst>
                <a:rect l="0" t="0" r="r" b="b"/>
                <a:pathLst>
                  <a:path w="21600" h="21602" fill="none" extrusionOk="0">
                    <a:moveTo>
                      <a:pt x="5466" y="0"/>
                    </a:moveTo>
                    <a:cubicBezTo>
                      <a:pt x="14970" y="2486"/>
                      <a:pt x="21600" y="11073"/>
                      <a:pt x="21600" y="20897"/>
                    </a:cubicBezTo>
                    <a:cubicBezTo>
                      <a:pt x="21600" y="21132"/>
                      <a:pt x="21596" y="21367"/>
                      <a:pt x="21588" y="21601"/>
                    </a:cubicBezTo>
                  </a:path>
                  <a:path w="21600" h="21602" stroke="0" extrusionOk="0">
                    <a:moveTo>
                      <a:pt x="5466" y="0"/>
                    </a:moveTo>
                    <a:cubicBezTo>
                      <a:pt x="14970" y="2486"/>
                      <a:pt x="21600" y="11073"/>
                      <a:pt x="21600" y="20897"/>
                    </a:cubicBezTo>
                    <a:cubicBezTo>
                      <a:pt x="21600" y="21132"/>
                      <a:pt x="21596" y="21367"/>
                      <a:pt x="21588" y="21601"/>
                    </a:cubicBezTo>
                    <a:lnTo>
                      <a:pt x="0" y="20897"/>
                    </a:lnTo>
                    <a:close/>
                  </a:path>
                </a:pathLst>
              </a:custGeom>
              <a:noFill/>
              <a:ln w="9525">
                <a:solidFill>
                  <a:schemeClr val="folHlink"/>
                </a:solidFill>
                <a:round/>
                <a:headEnd/>
                <a:tailEnd/>
              </a:ln>
              <a:effectLst/>
            </p:spPr>
            <p:txBody>
              <a:bodyPr wrap="none" anchor="ctr"/>
              <a:lstStyle/>
              <a:p>
                <a:endParaRPr lang="ru-RU"/>
              </a:p>
            </p:txBody>
          </p:sp>
          <p:sp>
            <p:nvSpPr>
              <p:cNvPr id="34939" name="Arc 123"/>
              <p:cNvSpPr>
                <a:spLocks/>
              </p:cNvSpPr>
              <p:nvPr/>
            </p:nvSpPr>
            <p:spPr bwMode="hidden">
              <a:xfrm flipH="1">
                <a:off x="1266" y="1480"/>
                <a:ext cx="1244" cy="2379"/>
              </a:xfrm>
              <a:custGeom>
                <a:avLst/>
                <a:gdLst>
                  <a:gd name="G0" fmla="+- 7340 0 0"/>
                  <a:gd name="G1" fmla="+- 21600 0 0"/>
                  <a:gd name="G2" fmla="+- 21600 0 0"/>
                  <a:gd name="T0" fmla="*/ 0 w 28940"/>
                  <a:gd name="T1" fmla="*/ 1285 h 22305"/>
                  <a:gd name="T2" fmla="*/ 28929 w 28940"/>
                  <a:gd name="T3" fmla="*/ 22305 h 22305"/>
                  <a:gd name="T4" fmla="*/ 7340 w 28940"/>
                  <a:gd name="T5" fmla="*/ 21600 h 22305"/>
                </a:gdLst>
                <a:ahLst/>
                <a:cxnLst>
                  <a:cxn ang="0">
                    <a:pos x="T0" y="T1"/>
                  </a:cxn>
                  <a:cxn ang="0">
                    <a:pos x="T2" y="T3"/>
                  </a:cxn>
                  <a:cxn ang="0">
                    <a:pos x="T4" y="T5"/>
                  </a:cxn>
                </a:cxnLst>
                <a:rect l="0" t="0" r="r" b="b"/>
                <a:pathLst>
                  <a:path w="28940" h="22305" fill="none" extrusionOk="0">
                    <a:moveTo>
                      <a:pt x="0" y="1285"/>
                    </a:moveTo>
                    <a:cubicBezTo>
                      <a:pt x="2353" y="434"/>
                      <a:pt x="4837" y="-1"/>
                      <a:pt x="7340" y="0"/>
                    </a:cubicBezTo>
                    <a:cubicBezTo>
                      <a:pt x="19269" y="0"/>
                      <a:pt x="28940" y="9670"/>
                      <a:pt x="28940" y="21600"/>
                    </a:cubicBezTo>
                    <a:cubicBezTo>
                      <a:pt x="28940" y="21835"/>
                      <a:pt x="28936" y="22070"/>
                      <a:pt x="28928" y="22304"/>
                    </a:cubicBezTo>
                  </a:path>
                  <a:path w="28940" h="22305" stroke="0" extrusionOk="0">
                    <a:moveTo>
                      <a:pt x="0" y="1285"/>
                    </a:moveTo>
                    <a:cubicBezTo>
                      <a:pt x="2353" y="434"/>
                      <a:pt x="4837" y="-1"/>
                      <a:pt x="7340" y="0"/>
                    </a:cubicBezTo>
                    <a:cubicBezTo>
                      <a:pt x="19269" y="0"/>
                      <a:pt x="28940" y="9670"/>
                      <a:pt x="28940" y="21600"/>
                    </a:cubicBezTo>
                    <a:cubicBezTo>
                      <a:pt x="28940" y="21835"/>
                      <a:pt x="28936" y="22070"/>
                      <a:pt x="28928" y="22304"/>
                    </a:cubicBezTo>
                    <a:lnTo>
                      <a:pt x="7340" y="21600"/>
                    </a:lnTo>
                    <a:close/>
                  </a:path>
                </a:pathLst>
              </a:custGeom>
              <a:noFill/>
              <a:ln w="9525">
                <a:solidFill>
                  <a:schemeClr val="accent1"/>
                </a:solidFill>
                <a:round/>
                <a:headEnd/>
                <a:tailEnd/>
              </a:ln>
              <a:effectLst/>
            </p:spPr>
            <p:txBody>
              <a:bodyPr wrap="none" anchor="ctr"/>
              <a:lstStyle/>
              <a:p>
                <a:endParaRPr lang="ru-RU"/>
              </a:p>
            </p:txBody>
          </p:sp>
          <p:sp>
            <p:nvSpPr>
              <p:cNvPr id="34940" name="Arc 124"/>
              <p:cNvSpPr>
                <a:spLocks/>
              </p:cNvSpPr>
              <p:nvPr/>
            </p:nvSpPr>
            <p:spPr bwMode="hidden">
              <a:xfrm flipH="1">
                <a:off x="210" y="1168"/>
                <a:ext cx="2376" cy="2379"/>
              </a:xfrm>
              <a:custGeom>
                <a:avLst/>
                <a:gdLst>
                  <a:gd name="G0" fmla="+- 12855 0 0"/>
                  <a:gd name="G1" fmla="+- 21600 0 0"/>
                  <a:gd name="G2" fmla="+- 21600 0 0"/>
                  <a:gd name="T0" fmla="*/ 0 w 34455"/>
                  <a:gd name="T1" fmla="*/ 4241 h 22305"/>
                  <a:gd name="T2" fmla="*/ 34444 w 34455"/>
                  <a:gd name="T3" fmla="*/ 22305 h 22305"/>
                  <a:gd name="T4" fmla="*/ 12855 w 34455"/>
                  <a:gd name="T5" fmla="*/ 21600 h 22305"/>
                </a:gdLst>
                <a:ahLst/>
                <a:cxnLst>
                  <a:cxn ang="0">
                    <a:pos x="T0" y="T1"/>
                  </a:cxn>
                  <a:cxn ang="0">
                    <a:pos x="T2" y="T3"/>
                  </a:cxn>
                  <a:cxn ang="0">
                    <a:pos x="T4" y="T5"/>
                  </a:cxn>
                </a:cxnLst>
                <a:rect l="0" t="0" r="r" b="b"/>
                <a:pathLst>
                  <a:path w="34455" h="22305" fill="none" extrusionOk="0">
                    <a:moveTo>
                      <a:pt x="0" y="4241"/>
                    </a:moveTo>
                    <a:cubicBezTo>
                      <a:pt x="3720" y="1486"/>
                      <a:pt x="8226" y="-1"/>
                      <a:pt x="12855" y="0"/>
                    </a:cubicBezTo>
                    <a:cubicBezTo>
                      <a:pt x="24784" y="0"/>
                      <a:pt x="34455" y="9670"/>
                      <a:pt x="34455" y="21600"/>
                    </a:cubicBezTo>
                    <a:cubicBezTo>
                      <a:pt x="34455" y="21835"/>
                      <a:pt x="34451" y="22070"/>
                      <a:pt x="34443" y="22304"/>
                    </a:cubicBezTo>
                  </a:path>
                  <a:path w="34455" h="22305" stroke="0" extrusionOk="0">
                    <a:moveTo>
                      <a:pt x="0" y="4241"/>
                    </a:moveTo>
                    <a:cubicBezTo>
                      <a:pt x="3720" y="1486"/>
                      <a:pt x="8226" y="-1"/>
                      <a:pt x="12855" y="0"/>
                    </a:cubicBezTo>
                    <a:cubicBezTo>
                      <a:pt x="24784" y="0"/>
                      <a:pt x="34455" y="9670"/>
                      <a:pt x="34455" y="21600"/>
                    </a:cubicBezTo>
                    <a:cubicBezTo>
                      <a:pt x="34455" y="21835"/>
                      <a:pt x="34451" y="22070"/>
                      <a:pt x="34443" y="22304"/>
                    </a:cubicBezTo>
                    <a:lnTo>
                      <a:pt x="12855" y="21600"/>
                    </a:lnTo>
                    <a:close/>
                  </a:path>
                </a:pathLst>
              </a:custGeom>
              <a:noFill/>
              <a:ln w="9525">
                <a:solidFill>
                  <a:schemeClr val="folHlink"/>
                </a:solidFill>
                <a:round/>
                <a:headEnd/>
                <a:tailEnd/>
              </a:ln>
              <a:effectLst/>
            </p:spPr>
            <p:txBody>
              <a:bodyPr wrap="none" anchor="ctr"/>
              <a:lstStyle/>
              <a:p>
                <a:endParaRPr lang="ru-RU"/>
              </a:p>
            </p:txBody>
          </p:sp>
          <p:sp>
            <p:nvSpPr>
              <p:cNvPr id="34941" name="Arc 125"/>
              <p:cNvSpPr>
                <a:spLocks/>
              </p:cNvSpPr>
              <p:nvPr/>
            </p:nvSpPr>
            <p:spPr bwMode="hidden">
              <a:xfrm>
                <a:off x="2840" y="1503"/>
                <a:ext cx="381" cy="2379"/>
              </a:xfrm>
              <a:custGeom>
                <a:avLst/>
                <a:gdLst>
                  <a:gd name="G0" fmla="+- 13212 0 0"/>
                  <a:gd name="G1" fmla="+- 21600 0 0"/>
                  <a:gd name="G2" fmla="+- 21600 0 0"/>
                  <a:gd name="T0" fmla="*/ 0 w 34812"/>
                  <a:gd name="T1" fmla="*/ 4512 h 22305"/>
                  <a:gd name="T2" fmla="*/ 34801 w 34812"/>
                  <a:gd name="T3" fmla="*/ 22305 h 22305"/>
                  <a:gd name="T4" fmla="*/ 13212 w 34812"/>
                  <a:gd name="T5" fmla="*/ 21600 h 22305"/>
                </a:gdLst>
                <a:ahLst/>
                <a:cxnLst>
                  <a:cxn ang="0">
                    <a:pos x="T0" y="T1"/>
                  </a:cxn>
                  <a:cxn ang="0">
                    <a:pos x="T2" y="T3"/>
                  </a:cxn>
                  <a:cxn ang="0">
                    <a:pos x="T4" y="T5"/>
                  </a:cxn>
                </a:cxnLst>
                <a:rect l="0" t="0" r="r" b="b"/>
                <a:pathLst>
                  <a:path w="34812" h="22305" fill="none" extrusionOk="0">
                    <a:moveTo>
                      <a:pt x="-1" y="4511"/>
                    </a:moveTo>
                    <a:cubicBezTo>
                      <a:pt x="3783" y="1586"/>
                      <a:pt x="8429" y="-1"/>
                      <a:pt x="13212" y="0"/>
                    </a:cubicBezTo>
                    <a:cubicBezTo>
                      <a:pt x="25141" y="0"/>
                      <a:pt x="34812" y="9670"/>
                      <a:pt x="34812" y="21600"/>
                    </a:cubicBezTo>
                    <a:cubicBezTo>
                      <a:pt x="34812" y="21835"/>
                      <a:pt x="34808" y="22070"/>
                      <a:pt x="34800" y="22304"/>
                    </a:cubicBezTo>
                  </a:path>
                  <a:path w="34812" h="22305" stroke="0" extrusionOk="0">
                    <a:moveTo>
                      <a:pt x="-1" y="4511"/>
                    </a:moveTo>
                    <a:cubicBezTo>
                      <a:pt x="3783" y="1586"/>
                      <a:pt x="8429" y="-1"/>
                      <a:pt x="13212" y="0"/>
                    </a:cubicBezTo>
                    <a:cubicBezTo>
                      <a:pt x="25141" y="0"/>
                      <a:pt x="34812" y="9670"/>
                      <a:pt x="34812" y="21600"/>
                    </a:cubicBezTo>
                    <a:cubicBezTo>
                      <a:pt x="34812" y="21835"/>
                      <a:pt x="34808" y="22070"/>
                      <a:pt x="34800" y="22304"/>
                    </a:cubicBezTo>
                    <a:lnTo>
                      <a:pt x="13212" y="21600"/>
                    </a:lnTo>
                    <a:close/>
                  </a:path>
                </a:pathLst>
              </a:custGeom>
              <a:noFill/>
              <a:ln w="9525">
                <a:solidFill>
                  <a:schemeClr val="accent1"/>
                </a:solidFill>
                <a:round/>
                <a:headEnd/>
                <a:tailEnd/>
              </a:ln>
              <a:effectLst/>
            </p:spPr>
            <p:txBody>
              <a:bodyPr wrap="none" anchor="ctr"/>
              <a:lstStyle/>
              <a:p>
                <a:endParaRPr lang="ru-RU"/>
              </a:p>
            </p:txBody>
          </p:sp>
          <p:sp>
            <p:nvSpPr>
              <p:cNvPr id="34942" name="Arc 126"/>
              <p:cNvSpPr>
                <a:spLocks/>
              </p:cNvSpPr>
              <p:nvPr/>
            </p:nvSpPr>
            <p:spPr bwMode="hidden">
              <a:xfrm>
                <a:off x="2940" y="1492"/>
                <a:ext cx="1004" cy="2379"/>
              </a:xfrm>
              <a:custGeom>
                <a:avLst/>
                <a:gdLst>
                  <a:gd name="G0" fmla="+- 13212 0 0"/>
                  <a:gd name="G1" fmla="+- 21600 0 0"/>
                  <a:gd name="G2" fmla="+- 21600 0 0"/>
                  <a:gd name="T0" fmla="*/ 0 w 34812"/>
                  <a:gd name="T1" fmla="*/ 4512 h 22305"/>
                  <a:gd name="T2" fmla="*/ 34801 w 34812"/>
                  <a:gd name="T3" fmla="*/ 22305 h 22305"/>
                  <a:gd name="T4" fmla="*/ 13212 w 34812"/>
                  <a:gd name="T5" fmla="*/ 21600 h 22305"/>
                </a:gdLst>
                <a:ahLst/>
                <a:cxnLst>
                  <a:cxn ang="0">
                    <a:pos x="T0" y="T1"/>
                  </a:cxn>
                  <a:cxn ang="0">
                    <a:pos x="T2" y="T3"/>
                  </a:cxn>
                  <a:cxn ang="0">
                    <a:pos x="T4" y="T5"/>
                  </a:cxn>
                </a:cxnLst>
                <a:rect l="0" t="0" r="r" b="b"/>
                <a:pathLst>
                  <a:path w="34812" h="22305" fill="none" extrusionOk="0">
                    <a:moveTo>
                      <a:pt x="-1" y="4511"/>
                    </a:moveTo>
                    <a:cubicBezTo>
                      <a:pt x="3783" y="1586"/>
                      <a:pt x="8429" y="-1"/>
                      <a:pt x="13212" y="0"/>
                    </a:cubicBezTo>
                    <a:cubicBezTo>
                      <a:pt x="25141" y="0"/>
                      <a:pt x="34812" y="9670"/>
                      <a:pt x="34812" y="21600"/>
                    </a:cubicBezTo>
                    <a:cubicBezTo>
                      <a:pt x="34812" y="21835"/>
                      <a:pt x="34808" y="22070"/>
                      <a:pt x="34800" y="22304"/>
                    </a:cubicBezTo>
                  </a:path>
                  <a:path w="34812" h="22305" stroke="0" extrusionOk="0">
                    <a:moveTo>
                      <a:pt x="-1" y="4511"/>
                    </a:moveTo>
                    <a:cubicBezTo>
                      <a:pt x="3783" y="1586"/>
                      <a:pt x="8429" y="-1"/>
                      <a:pt x="13212" y="0"/>
                    </a:cubicBezTo>
                    <a:cubicBezTo>
                      <a:pt x="25141" y="0"/>
                      <a:pt x="34812" y="9670"/>
                      <a:pt x="34812" y="21600"/>
                    </a:cubicBezTo>
                    <a:cubicBezTo>
                      <a:pt x="34812" y="21835"/>
                      <a:pt x="34808" y="22070"/>
                      <a:pt x="34800" y="22304"/>
                    </a:cubicBezTo>
                    <a:lnTo>
                      <a:pt x="13212" y="21600"/>
                    </a:lnTo>
                    <a:close/>
                  </a:path>
                </a:pathLst>
              </a:custGeom>
              <a:noFill/>
              <a:ln w="9525">
                <a:solidFill>
                  <a:schemeClr val="folHlink"/>
                </a:solidFill>
                <a:round/>
                <a:headEnd/>
                <a:tailEnd/>
              </a:ln>
              <a:effectLst/>
            </p:spPr>
            <p:txBody>
              <a:bodyPr wrap="none" anchor="ctr"/>
              <a:lstStyle/>
              <a:p>
                <a:endParaRPr lang="ru-RU"/>
              </a:p>
            </p:txBody>
          </p:sp>
          <p:sp>
            <p:nvSpPr>
              <p:cNvPr id="34943" name="Freeform 127"/>
              <p:cNvSpPr>
                <a:spLocks/>
              </p:cNvSpPr>
              <p:nvPr/>
            </p:nvSpPr>
            <p:spPr bwMode="hidden">
              <a:xfrm>
                <a:off x="3301" y="2635"/>
                <a:ext cx="485" cy="1479"/>
              </a:xfrm>
              <a:custGeom>
                <a:avLst/>
                <a:gdLst/>
                <a:ahLst/>
                <a:cxnLst>
                  <a:cxn ang="0">
                    <a:pos x="0" y="64"/>
                  </a:cxn>
                  <a:cxn ang="0">
                    <a:pos x="240" y="16"/>
                  </a:cxn>
                  <a:cxn ang="0">
                    <a:pos x="96" y="160"/>
                  </a:cxn>
                  <a:cxn ang="0">
                    <a:pos x="336" y="160"/>
                  </a:cxn>
                  <a:cxn ang="0">
                    <a:pos x="192" y="304"/>
                  </a:cxn>
                  <a:cxn ang="0">
                    <a:pos x="384" y="352"/>
                  </a:cxn>
                  <a:cxn ang="0">
                    <a:pos x="288" y="448"/>
                  </a:cxn>
                  <a:cxn ang="0">
                    <a:pos x="480" y="496"/>
                  </a:cxn>
                  <a:cxn ang="0">
                    <a:pos x="384" y="592"/>
                  </a:cxn>
                  <a:cxn ang="0">
                    <a:pos x="528" y="640"/>
                  </a:cxn>
                  <a:cxn ang="0">
                    <a:pos x="480" y="736"/>
                  </a:cxn>
                  <a:cxn ang="0">
                    <a:pos x="576" y="832"/>
                  </a:cxn>
                  <a:cxn ang="0">
                    <a:pos x="576" y="928"/>
                  </a:cxn>
                  <a:cxn ang="0">
                    <a:pos x="672" y="1072"/>
                  </a:cxn>
                  <a:cxn ang="0">
                    <a:pos x="624" y="1216"/>
                  </a:cxn>
                  <a:cxn ang="0">
                    <a:pos x="720" y="1312"/>
                  </a:cxn>
                  <a:cxn ang="0">
                    <a:pos x="672" y="1456"/>
                  </a:cxn>
                  <a:cxn ang="0">
                    <a:pos x="720" y="1600"/>
                  </a:cxn>
                  <a:cxn ang="0">
                    <a:pos x="672" y="1696"/>
                  </a:cxn>
                  <a:cxn ang="0">
                    <a:pos x="768" y="1840"/>
                  </a:cxn>
                  <a:cxn ang="0">
                    <a:pos x="720" y="1984"/>
                  </a:cxn>
                  <a:cxn ang="0">
                    <a:pos x="768" y="2176"/>
                  </a:cxn>
                  <a:cxn ang="0">
                    <a:pos x="720" y="2224"/>
                  </a:cxn>
                  <a:cxn ang="0">
                    <a:pos x="768" y="2368"/>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1"/>
                </a:solidFill>
                <a:round/>
                <a:headEnd/>
                <a:tailEnd/>
              </a:ln>
              <a:effectLst/>
            </p:spPr>
            <p:txBody>
              <a:bodyPr wrap="none" anchor="ctr"/>
              <a:lstStyle/>
              <a:p>
                <a:endParaRPr lang="ru-RU"/>
              </a:p>
            </p:txBody>
          </p:sp>
          <p:sp>
            <p:nvSpPr>
              <p:cNvPr id="34944" name="Freeform 128"/>
              <p:cNvSpPr>
                <a:spLocks/>
              </p:cNvSpPr>
              <p:nvPr/>
            </p:nvSpPr>
            <p:spPr bwMode="hidden">
              <a:xfrm rot="19660755" flipV="1">
                <a:off x="2546" y="2150"/>
                <a:ext cx="442" cy="837"/>
              </a:xfrm>
              <a:custGeom>
                <a:avLst/>
                <a:gdLst/>
                <a:ahLst/>
                <a:cxnLst>
                  <a:cxn ang="0">
                    <a:pos x="0" y="64"/>
                  </a:cxn>
                  <a:cxn ang="0">
                    <a:pos x="240" y="16"/>
                  </a:cxn>
                  <a:cxn ang="0">
                    <a:pos x="96" y="160"/>
                  </a:cxn>
                  <a:cxn ang="0">
                    <a:pos x="336" y="160"/>
                  </a:cxn>
                  <a:cxn ang="0">
                    <a:pos x="192" y="304"/>
                  </a:cxn>
                  <a:cxn ang="0">
                    <a:pos x="384" y="352"/>
                  </a:cxn>
                  <a:cxn ang="0">
                    <a:pos x="288" y="448"/>
                  </a:cxn>
                  <a:cxn ang="0">
                    <a:pos x="480" y="496"/>
                  </a:cxn>
                  <a:cxn ang="0">
                    <a:pos x="384" y="592"/>
                  </a:cxn>
                  <a:cxn ang="0">
                    <a:pos x="528" y="640"/>
                  </a:cxn>
                  <a:cxn ang="0">
                    <a:pos x="480" y="736"/>
                  </a:cxn>
                  <a:cxn ang="0">
                    <a:pos x="576" y="832"/>
                  </a:cxn>
                  <a:cxn ang="0">
                    <a:pos x="576" y="928"/>
                  </a:cxn>
                  <a:cxn ang="0">
                    <a:pos x="672" y="1072"/>
                  </a:cxn>
                  <a:cxn ang="0">
                    <a:pos x="624" y="1216"/>
                  </a:cxn>
                  <a:cxn ang="0">
                    <a:pos x="720" y="1312"/>
                  </a:cxn>
                  <a:cxn ang="0">
                    <a:pos x="672" y="1456"/>
                  </a:cxn>
                  <a:cxn ang="0">
                    <a:pos x="720" y="1600"/>
                  </a:cxn>
                  <a:cxn ang="0">
                    <a:pos x="672" y="1696"/>
                  </a:cxn>
                  <a:cxn ang="0">
                    <a:pos x="768" y="1840"/>
                  </a:cxn>
                  <a:cxn ang="0">
                    <a:pos x="720" y="1984"/>
                  </a:cxn>
                  <a:cxn ang="0">
                    <a:pos x="768" y="2176"/>
                  </a:cxn>
                  <a:cxn ang="0">
                    <a:pos x="720" y="2224"/>
                  </a:cxn>
                  <a:cxn ang="0">
                    <a:pos x="768" y="2368"/>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2"/>
                </a:solidFill>
                <a:round/>
                <a:headEnd/>
                <a:tailEnd/>
              </a:ln>
              <a:effectLst/>
            </p:spPr>
            <p:txBody>
              <a:bodyPr wrap="none" anchor="ctr"/>
              <a:lstStyle/>
              <a:p>
                <a:endParaRPr lang="ru-RU"/>
              </a:p>
            </p:txBody>
          </p:sp>
          <p:sp>
            <p:nvSpPr>
              <p:cNvPr id="34945" name="Freeform 129"/>
              <p:cNvSpPr>
                <a:spLocks/>
              </p:cNvSpPr>
              <p:nvPr/>
            </p:nvSpPr>
            <p:spPr bwMode="hidden">
              <a:xfrm flipH="1">
                <a:off x="489" y="2504"/>
                <a:ext cx="1085" cy="1524"/>
              </a:xfrm>
              <a:custGeom>
                <a:avLst/>
                <a:gdLst/>
                <a:ahLst/>
                <a:cxnLst>
                  <a:cxn ang="0">
                    <a:pos x="0" y="64"/>
                  </a:cxn>
                  <a:cxn ang="0">
                    <a:pos x="240" y="16"/>
                  </a:cxn>
                  <a:cxn ang="0">
                    <a:pos x="96" y="160"/>
                  </a:cxn>
                  <a:cxn ang="0">
                    <a:pos x="336" y="160"/>
                  </a:cxn>
                  <a:cxn ang="0">
                    <a:pos x="192" y="304"/>
                  </a:cxn>
                  <a:cxn ang="0">
                    <a:pos x="384" y="352"/>
                  </a:cxn>
                  <a:cxn ang="0">
                    <a:pos x="288" y="448"/>
                  </a:cxn>
                  <a:cxn ang="0">
                    <a:pos x="480" y="496"/>
                  </a:cxn>
                  <a:cxn ang="0">
                    <a:pos x="384" y="592"/>
                  </a:cxn>
                  <a:cxn ang="0">
                    <a:pos x="528" y="640"/>
                  </a:cxn>
                  <a:cxn ang="0">
                    <a:pos x="480" y="736"/>
                  </a:cxn>
                  <a:cxn ang="0">
                    <a:pos x="576" y="832"/>
                  </a:cxn>
                  <a:cxn ang="0">
                    <a:pos x="576" y="928"/>
                  </a:cxn>
                  <a:cxn ang="0">
                    <a:pos x="672" y="1072"/>
                  </a:cxn>
                  <a:cxn ang="0">
                    <a:pos x="624" y="1216"/>
                  </a:cxn>
                  <a:cxn ang="0">
                    <a:pos x="720" y="1312"/>
                  </a:cxn>
                  <a:cxn ang="0">
                    <a:pos x="672" y="1456"/>
                  </a:cxn>
                  <a:cxn ang="0">
                    <a:pos x="720" y="1600"/>
                  </a:cxn>
                  <a:cxn ang="0">
                    <a:pos x="672" y="1696"/>
                  </a:cxn>
                  <a:cxn ang="0">
                    <a:pos x="768" y="1840"/>
                  </a:cxn>
                  <a:cxn ang="0">
                    <a:pos x="720" y="1984"/>
                  </a:cxn>
                  <a:cxn ang="0">
                    <a:pos x="768" y="2176"/>
                  </a:cxn>
                  <a:cxn ang="0">
                    <a:pos x="720" y="2224"/>
                  </a:cxn>
                  <a:cxn ang="0">
                    <a:pos x="768" y="2368"/>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folHlink"/>
                </a:solidFill>
                <a:round/>
                <a:headEnd/>
                <a:tailEnd/>
              </a:ln>
              <a:effectLst/>
            </p:spPr>
            <p:txBody>
              <a:bodyPr wrap="none" anchor="ctr"/>
              <a:lstStyle/>
              <a:p>
                <a:endParaRPr lang="ru-RU"/>
              </a:p>
            </p:txBody>
          </p:sp>
          <p:sp>
            <p:nvSpPr>
              <p:cNvPr id="34946" name="Freeform 130"/>
              <p:cNvSpPr>
                <a:spLocks/>
              </p:cNvSpPr>
              <p:nvPr/>
            </p:nvSpPr>
            <p:spPr bwMode="hidden">
              <a:xfrm flipH="1">
                <a:off x="1000" y="893"/>
                <a:ext cx="696" cy="1524"/>
              </a:xfrm>
              <a:custGeom>
                <a:avLst/>
                <a:gdLst/>
                <a:ahLst/>
                <a:cxnLst>
                  <a:cxn ang="0">
                    <a:pos x="0" y="64"/>
                  </a:cxn>
                  <a:cxn ang="0">
                    <a:pos x="240" y="16"/>
                  </a:cxn>
                  <a:cxn ang="0">
                    <a:pos x="96" y="160"/>
                  </a:cxn>
                  <a:cxn ang="0">
                    <a:pos x="336" y="160"/>
                  </a:cxn>
                  <a:cxn ang="0">
                    <a:pos x="192" y="304"/>
                  </a:cxn>
                  <a:cxn ang="0">
                    <a:pos x="384" y="352"/>
                  </a:cxn>
                  <a:cxn ang="0">
                    <a:pos x="288" y="448"/>
                  </a:cxn>
                  <a:cxn ang="0">
                    <a:pos x="480" y="496"/>
                  </a:cxn>
                  <a:cxn ang="0">
                    <a:pos x="384" y="592"/>
                  </a:cxn>
                  <a:cxn ang="0">
                    <a:pos x="528" y="640"/>
                  </a:cxn>
                  <a:cxn ang="0">
                    <a:pos x="480" y="736"/>
                  </a:cxn>
                  <a:cxn ang="0">
                    <a:pos x="576" y="832"/>
                  </a:cxn>
                  <a:cxn ang="0">
                    <a:pos x="576" y="928"/>
                  </a:cxn>
                  <a:cxn ang="0">
                    <a:pos x="672" y="1072"/>
                  </a:cxn>
                  <a:cxn ang="0">
                    <a:pos x="624" y="1216"/>
                  </a:cxn>
                  <a:cxn ang="0">
                    <a:pos x="720" y="1312"/>
                  </a:cxn>
                  <a:cxn ang="0">
                    <a:pos x="672" y="1456"/>
                  </a:cxn>
                  <a:cxn ang="0">
                    <a:pos x="720" y="1600"/>
                  </a:cxn>
                  <a:cxn ang="0">
                    <a:pos x="672" y="1696"/>
                  </a:cxn>
                  <a:cxn ang="0">
                    <a:pos x="768" y="1840"/>
                  </a:cxn>
                  <a:cxn ang="0">
                    <a:pos x="720" y="1984"/>
                  </a:cxn>
                  <a:cxn ang="0">
                    <a:pos x="768" y="2176"/>
                  </a:cxn>
                  <a:cxn ang="0">
                    <a:pos x="720" y="2224"/>
                  </a:cxn>
                  <a:cxn ang="0">
                    <a:pos x="768" y="2368"/>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folHlink"/>
                </a:solidFill>
                <a:round/>
                <a:headEnd/>
                <a:tailEnd/>
              </a:ln>
              <a:effectLst/>
            </p:spPr>
            <p:txBody>
              <a:bodyPr wrap="none" anchor="ctr"/>
              <a:lstStyle/>
              <a:p>
                <a:endParaRPr lang="ru-RU"/>
              </a:p>
            </p:txBody>
          </p:sp>
          <p:sp>
            <p:nvSpPr>
              <p:cNvPr id="34947" name="Freeform 131"/>
              <p:cNvSpPr>
                <a:spLocks/>
              </p:cNvSpPr>
              <p:nvPr/>
            </p:nvSpPr>
            <p:spPr bwMode="hidden">
              <a:xfrm>
                <a:off x="4401" y="2280"/>
                <a:ext cx="1007" cy="1601"/>
              </a:xfrm>
              <a:custGeom>
                <a:avLst/>
                <a:gdLst/>
                <a:ahLst/>
                <a:cxnLst>
                  <a:cxn ang="0">
                    <a:pos x="0" y="64"/>
                  </a:cxn>
                  <a:cxn ang="0">
                    <a:pos x="240" y="16"/>
                  </a:cxn>
                  <a:cxn ang="0">
                    <a:pos x="96" y="160"/>
                  </a:cxn>
                  <a:cxn ang="0">
                    <a:pos x="336" y="160"/>
                  </a:cxn>
                  <a:cxn ang="0">
                    <a:pos x="192" y="304"/>
                  </a:cxn>
                  <a:cxn ang="0">
                    <a:pos x="384" y="352"/>
                  </a:cxn>
                  <a:cxn ang="0">
                    <a:pos x="288" y="448"/>
                  </a:cxn>
                  <a:cxn ang="0">
                    <a:pos x="480" y="496"/>
                  </a:cxn>
                  <a:cxn ang="0">
                    <a:pos x="384" y="592"/>
                  </a:cxn>
                  <a:cxn ang="0">
                    <a:pos x="528" y="640"/>
                  </a:cxn>
                  <a:cxn ang="0">
                    <a:pos x="480" y="736"/>
                  </a:cxn>
                  <a:cxn ang="0">
                    <a:pos x="576" y="832"/>
                  </a:cxn>
                  <a:cxn ang="0">
                    <a:pos x="576" y="928"/>
                  </a:cxn>
                  <a:cxn ang="0">
                    <a:pos x="672" y="1072"/>
                  </a:cxn>
                  <a:cxn ang="0">
                    <a:pos x="624" y="1216"/>
                  </a:cxn>
                  <a:cxn ang="0">
                    <a:pos x="720" y="1312"/>
                  </a:cxn>
                  <a:cxn ang="0">
                    <a:pos x="672" y="1456"/>
                  </a:cxn>
                  <a:cxn ang="0">
                    <a:pos x="720" y="1600"/>
                  </a:cxn>
                  <a:cxn ang="0">
                    <a:pos x="672" y="1696"/>
                  </a:cxn>
                  <a:cxn ang="0">
                    <a:pos x="768" y="1840"/>
                  </a:cxn>
                  <a:cxn ang="0">
                    <a:pos x="720" y="1984"/>
                  </a:cxn>
                  <a:cxn ang="0">
                    <a:pos x="768" y="2176"/>
                  </a:cxn>
                  <a:cxn ang="0">
                    <a:pos x="720" y="2224"/>
                  </a:cxn>
                  <a:cxn ang="0">
                    <a:pos x="768" y="2368"/>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1"/>
                </a:solidFill>
                <a:round/>
                <a:headEnd/>
                <a:tailEnd/>
              </a:ln>
              <a:effectLst/>
            </p:spPr>
            <p:txBody>
              <a:bodyPr wrap="none" anchor="ctr"/>
              <a:lstStyle/>
              <a:p>
                <a:endParaRPr lang="ru-RU"/>
              </a:p>
            </p:txBody>
          </p:sp>
          <p:sp>
            <p:nvSpPr>
              <p:cNvPr id="34948" name="Freeform 132"/>
              <p:cNvSpPr>
                <a:spLocks/>
              </p:cNvSpPr>
              <p:nvPr/>
            </p:nvSpPr>
            <p:spPr bwMode="hidden">
              <a:xfrm>
                <a:off x="3878" y="1470"/>
                <a:ext cx="1518" cy="1067"/>
              </a:xfrm>
              <a:custGeom>
                <a:avLst/>
                <a:gdLst/>
                <a:ahLst/>
                <a:cxnLst>
                  <a:cxn ang="0">
                    <a:pos x="0" y="64"/>
                  </a:cxn>
                  <a:cxn ang="0">
                    <a:pos x="240" y="16"/>
                  </a:cxn>
                  <a:cxn ang="0">
                    <a:pos x="96" y="160"/>
                  </a:cxn>
                  <a:cxn ang="0">
                    <a:pos x="336" y="160"/>
                  </a:cxn>
                  <a:cxn ang="0">
                    <a:pos x="192" y="304"/>
                  </a:cxn>
                  <a:cxn ang="0">
                    <a:pos x="384" y="352"/>
                  </a:cxn>
                  <a:cxn ang="0">
                    <a:pos x="288" y="448"/>
                  </a:cxn>
                  <a:cxn ang="0">
                    <a:pos x="480" y="496"/>
                  </a:cxn>
                  <a:cxn ang="0">
                    <a:pos x="384" y="592"/>
                  </a:cxn>
                  <a:cxn ang="0">
                    <a:pos x="528" y="640"/>
                  </a:cxn>
                  <a:cxn ang="0">
                    <a:pos x="480" y="736"/>
                  </a:cxn>
                  <a:cxn ang="0">
                    <a:pos x="576" y="832"/>
                  </a:cxn>
                  <a:cxn ang="0">
                    <a:pos x="576" y="928"/>
                  </a:cxn>
                  <a:cxn ang="0">
                    <a:pos x="672" y="1072"/>
                  </a:cxn>
                  <a:cxn ang="0">
                    <a:pos x="624" y="1216"/>
                  </a:cxn>
                  <a:cxn ang="0">
                    <a:pos x="720" y="1312"/>
                  </a:cxn>
                  <a:cxn ang="0">
                    <a:pos x="672" y="1456"/>
                  </a:cxn>
                  <a:cxn ang="0">
                    <a:pos x="720" y="1600"/>
                  </a:cxn>
                  <a:cxn ang="0">
                    <a:pos x="672" y="1696"/>
                  </a:cxn>
                  <a:cxn ang="0">
                    <a:pos x="768" y="1840"/>
                  </a:cxn>
                  <a:cxn ang="0">
                    <a:pos x="720" y="1984"/>
                  </a:cxn>
                  <a:cxn ang="0">
                    <a:pos x="768" y="2176"/>
                  </a:cxn>
                  <a:cxn ang="0">
                    <a:pos x="720" y="2224"/>
                  </a:cxn>
                  <a:cxn ang="0">
                    <a:pos x="768" y="2368"/>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folHlink"/>
                </a:solidFill>
                <a:round/>
                <a:headEnd/>
                <a:tailEnd/>
              </a:ln>
              <a:effectLst/>
            </p:spPr>
            <p:txBody>
              <a:bodyPr wrap="none" anchor="ctr"/>
              <a:lstStyle/>
              <a:p>
                <a:endParaRPr lang="ru-RU"/>
              </a:p>
            </p:txBody>
          </p:sp>
          <p:sp>
            <p:nvSpPr>
              <p:cNvPr id="34949" name="Freeform 133"/>
              <p:cNvSpPr>
                <a:spLocks/>
              </p:cNvSpPr>
              <p:nvPr/>
            </p:nvSpPr>
            <p:spPr bwMode="hidden">
              <a:xfrm>
                <a:off x="3934" y="337"/>
                <a:ext cx="663" cy="1434"/>
              </a:xfrm>
              <a:custGeom>
                <a:avLst/>
                <a:gdLst/>
                <a:ahLst/>
                <a:cxnLst>
                  <a:cxn ang="0">
                    <a:pos x="0" y="64"/>
                  </a:cxn>
                  <a:cxn ang="0">
                    <a:pos x="240" y="16"/>
                  </a:cxn>
                  <a:cxn ang="0">
                    <a:pos x="96" y="160"/>
                  </a:cxn>
                  <a:cxn ang="0">
                    <a:pos x="336" y="160"/>
                  </a:cxn>
                  <a:cxn ang="0">
                    <a:pos x="192" y="304"/>
                  </a:cxn>
                  <a:cxn ang="0">
                    <a:pos x="384" y="352"/>
                  </a:cxn>
                  <a:cxn ang="0">
                    <a:pos x="288" y="448"/>
                  </a:cxn>
                  <a:cxn ang="0">
                    <a:pos x="480" y="496"/>
                  </a:cxn>
                  <a:cxn ang="0">
                    <a:pos x="384" y="592"/>
                  </a:cxn>
                  <a:cxn ang="0">
                    <a:pos x="528" y="640"/>
                  </a:cxn>
                  <a:cxn ang="0">
                    <a:pos x="480" y="736"/>
                  </a:cxn>
                  <a:cxn ang="0">
                    <a:pos x="576" y="832"/>
                  </a:cxn>
                  <a:cxn ang="0">
                    <a:pos x="576" y="928"/>
                  </a:cxn>
                  <a:cxn ang="0">
                    <a:pos x="672" y="1072"/>
                  </a:cxn>
                  <a:cxn ang="0">
                    <a:pos x="624" y="1216"/>
                  </a:cxn>
                  <a:cxn ang="0">
                    <a:pos x="720" y="1312"/>
                  </a:cxn>
                  <a:cxn ang="0">
                    <a:pos x="672" y="1456"/>
                  </a:cxn>
                  <a:cxn ang="0">
                    <a:pos x="720" y="1600"/>
                  </a:cxn>
                  <a:cxn ang="0">
                    <a:pos x="672" y="1696"/>
                  </a:cxn>
                  <a:cxn ang="0">
                    <a:pos x="768" y="1840"/>
                  </a:cxn>
                  <a:cxn ang="0">
                    <a:pos x="720" y="1984"/>
                  </a:cxn>
                  <a:cxn ang="0">
                    <a:pos x="768" y="2176"/>
                  </a:cxn>
                  <a:cxn ang="0">
                    <a:pos x="720" y="2224"/>
                  </a:cxn>
                  <a:cxn ang="0">
                    <a:pos x="768" y="2368"/>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folHlink"/>
                </a:solidFill>
                <a:round/>
                <a:headEnd/>
                <a:tailEnd/>
              </a:ln>
              <a:effectLst/>
            </p:spPr>
            <p:txBody>
              <a:bodyPr wrap="none" anchor="ctr"/>
              <a:lstStyle/>
              <a:p>
                <a:endParaRPr lang="ru-RU"/>
              </a:p>
            </p:txBody>
          </p:sp>
          <p:sp>
            <p:nvSpPr>
              <p:cNvPr id="34950" name="Freeform 134"/>
              <p:cNvSpPr>
                <a:spLocks/>
              </p:cNvSpPr>
              <p:nvPr/>
            </p:nvSpPr>
            <p:spPr bwMode="hidden">
              <a:xfrm rot="1346631" flipH="1">
                <a:off x="1702" y="1506"/>
                <a:ext cx="442" cy="837"/>
              </a:xfrm>
              <a:custGeom>
                <a:avLst/>
                <a:gdLst/>
                <a:ahLst/>
                <a:cxnLst>
                  <a:cxn ang="0">
                    <a:pos x="0" y="64"/>
                  </a:cxn>
                  <a:cxn ang="0">
                    <a:pos x="240" y="16"/>
                  </a:cxn>
                  <a:cxn ang="0">
                    <a:pos x="96" y="160"/>
                  </a:cxn>
                  <a:cxn ang="0">
                    <a:pos x="336" y="160"/>
                  </a:cxn>
                  <a:cxn ang="0">
                    <a:pos x="192" y="304"/>
                  </a:cxn>
                  <a:cxn ang="0">
                    <a:pos x="384" y="352"/>
                  </a:cxn>
                  <a:cxn ang="0">
                    <a:pos x="288" y="448"/>
                  </a:cxn>
                  <a:cxn ang="0">
                    <a:pos x="480" y="496"/>
                  </a:cxn>
                  <a:cxn ang="0">
                    <a:pos x="384" y="592"/>
                  </a:cxn>
                  <a:cxn ang="0">
                    <a:pos x="528" y="640"/>
                  </a:cxn>
                  <a:cxn ang="0">
                    <a:pos x="480" y="736"/>
                  </a:cxn>
                  <a:cxn ang="0">
                    <a:pos x="576" y="832"/>
                  </a:cxn>
                  <a:cxn ang="0">
                    <a:pos x="576" y="928"/>
                  </a:cxn>
                  <a:cxn ang="0">
                    <a:pos x="672" y="1072"/>
                  </a:cxn>
                  <a:cxn ang="0">
                    <a:pos x="624" y="1216"/>
                  </a:cxn>
                  <a:cxn ang="0">
                    <a:pos x="720" y="1312"/>
                  </a:cxn>
                  <a:cxn ang="0">
                    <a:pos x="672" y="1456"/>
                  </a:cxn>
                  <a:cxn ang="0">
                    <a:pos x="720" y="1600"/>
                  </a:cxn>
                  <a:cxn ang="0">
                    <a:pos x="672" y="1696"/>
                  </a:cxn>
                  <a:cxn ang="0">
                    <a:pos x="768" y="1840"/>
                  </a:cxn>
                  <a:cxn ang="0">
                    <a:pos x="720" y="1984"/>
                  </a:cxn>
                  <a:cxn ang="0">
                    <a:pos x="768" y="2176"/>
                  </a:cxn>
                  <a:cxn ang="0">
                    <a:pos x="720" y="2224"/>
                  </a:cxn>
                  <a:cxn ang="0">
                    <a:pos x="768" y="2368"/>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2"/>
                </a:solidFill>
                <a:round/>
                <a:headEnd/>
                <a:tailEnd/>
              </a:ln>
              <a:effectLst/>
            </p:spPr>
            <p:txBody>
              <a:bodyPr wrap="none" anchor="ctr"/>
              <a:lstStyle/>
              <a:p>
                <a:endParaRPr lang="ru-RU"/>
              </a:p>
            </p:txBody>
          </p:sp>
        </p:grpSp>
      </p:grpSp>
      <p:sp>
        <p:nvSpPr>
          <p:cNvPr id="34951" name="Rectangle 135"/>
          <p:cNvSpPr>
            <a:spLocks noGrp="1" noChangeArrowheads="1"/>
          </p:cNvSpPr>
          <p:nvPr>
            <p:ph type="ctrTitle" sz="quarter"/>
          </p:nvPr>
        </p:nvSpPr>
        <p:spPr>
          <a:xfrm>
            <a:off x="685800" y="1827213"/>
            <a:ext cx="7772400" cy="1627187"/>
          </a:xfrm>
        </p:spPr>
        <p:txBody>
          <a:bodyPr/>
          <a:lstStyle>
            <a:lvl1pPr>
              <a:defRPr/>
            </a:lvl1pPr>
          </a:lstStyle>
          <a:p>
            <a:r>
              <a:rPr lang="ru-RU"/>
              <a:t>Образец заголовка</a:t>
            </a:r>
          </a:p>
        </p:txBody>
      </p:sp>
      <p:sp>
        <p:nvSpPr>
          <p:cNvPr id="34952" name="Rectangle 136"/>
          <p:cNvSpPr>
            <a:spLocks noGrp="1" noChangeArrowheads="1"/>
          </p:cNvSpPr>
          <p:nvPr>
            <p:ph type="subTitle" sz="quarter" idx="1"/>
          </p:nvPr>
        </p:nvSpPr>
        <p:spPr>
          <a:xfrm>
            <a:off x="1371600" y="3886200"/>
            <a:ext cx="6400800" cy="1752600"/>
          </a:xfrm>
        </p:spPr>
        <p:txBody>
          <a:bodyPr/>
          <a:lstStyle>
            <a:lvl1pPr marL="0" indent="0" algn="ctr">
              <a:buFontTx/>
              <a:buNone/>
              <a:defRPr/>
            </a:lvl1pPr>
          </a:lstStyle>
          <a:p>
            <a:r>
              <a:rPr lang="ru-RU"/>
              <a:t>Образец подзаголовка</a:t>
            </a:r>
          </a:p>
        </p:txBody>
      </p:sp>
      <p:sp>
        <p:nvSpPr>
          <p:cNvPr id="34953" name="Rectangle 137"/>
          <p:cNvSpPr>
            <a:spLocks noGrp="1" noChangeArrowheads="1"/>
          </p:cNvSpPr>
          <p:nvPr>
            <p:ph type="dt" sz="quarter" idx="2"/>
          </p:nvPr>
        </p:nvSpPr>
        <p:spPr/>
        <p:txBody>
          <a:bodyPr/>
          <a:lstStyle>
            <a:lvl1pPr>
              <a:defRPr/>
            </a:lvl1pPr>
          </a:lstStyle>
          <a:p>
            <a:endParaRPr lang="ru-RU"/>
          </a:p>
        </p:txBody>
      </p:sp>
      <p:sp>
        <p:nvSpPr>
          <p:cNvPr id="34954" name="Rectangle 138"/>
          <p:cNvSpPr>
            <a:spLocks noGrp="1" noChangeArrowheads="1"/>
          </p:cNvSpPr>
          <p:nvPr>
            <p:ph type="ftr" sz="quarter" idx="3"/>
          </p:nvPr>
        </p:nvSpPr>
        <p:spPr/>
        <p:txBody>
          <a:bodyPr/>
          <a:lstStyle>
            <a:lvl1pPr>
              <a:defRPr/>
            </a:lvl1pPr>
          </a:lstStyle>
          <a:p>
            <a:endParaRPr lang="ru-RU"/>
          </a:p>
        </p:txBody>
      </p:sp>
      <p:sp>
        <p:nvSpPr>
          <p:cNvPr id="34955" name="Rectangle 139"/>
          <p:cNvSpPr>
            <a:spLocks noGrp="1" noChangeArrowheads="1"/>
          </p:cNvSpPr>
          <p:nvPr>
            <p:ph type="sldNum" sz="quarter" idx="4"/>
          </p:nvPr>
        </p:nvSpPr>
        <p:spPr/>
        <p:txBody>
          <a:bodyPr/>
          <a:lstStyle>
            <a:lvl1pPr>
              <a:defRPr/>
            </a:lvl1pPr>
          </a:lstStyle>
          <a:p>
            <a:fld id="{D1A60577-5D81-4211-B347-FA0E82545B29}" type="slidenum">
              <a:rPr lang="ru-RU"/>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680DC424-2563-43E8-ABFB-F7B4C1FEDFB0}" type="slidenum">
              <a:rPr lang="ru-RU"/>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515100" y="301625"/>
            <a:ext cx="1943100" cy="579437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685800" y="301625"/>
            <a:ext cx="5676900" cy="579437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F302B80D-2CC2-41E8-95BB-5EAC0C96EAB6}" type="slidenum">
              <a:rPr lang="ru-RU"/>
              <a:pPr/>
              <a:t>‹#›</a:t>
            </a:fld>
            <a:endParaRPr lang="ru-RU"/>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reserve="1">
  <p:cSld name="Заголовок, текст и 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301625"/>
            <a:ext cx="7772400" cy="1462088"/>
          </a:xfrm>
        </p:spPr>
        <p:txBody>
          <a:bodyPr/>
          <a:lstStyle/>
          <a:p>
            <a:r>
              <a:rPr lang="ru-RU" smtClean="0"/>
              <a:t>Образец заголовка</a:t>
            </a:r>
            <a:endParaRPr lang="ru-RU"/>
          </a:p>
        </p:txBody>
      </p:sp>
      <p:sp>
        <p:nvSpPr>
          <p:cNvPr id="3" name="Текст 2"/>
          <p:cNvSpPr>
            <a:spLocks noGrp="1"/>
          </p:cNvSpPr>
          <p:nvPr>
            <p:ph type="body" sz="half" idx="1"/>
          </p:nvPr>
        </p:nvSpPr>
        <p:spPr>
          <a:xfrm>
            <a:off x="685800" y="1981200"/>
            <a:ext cx="3810000" cy="41148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quarter" idx="2"/>
          </p:nvPr>
        </p:nvSpPr>
        <p:spPr>
          <a:xfrm>
            <a:off x="4648200" y="1981200"/>
            <a:ext cx="3810000" cy="19812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Содержимое 4"/>
          <p:cNvSpPr>
            <a:spLocks noGrp="1"/>
          </p:cNvSpPr>
          <p:nvPr>
            <p:ph sz="quarter" idx="3"/>
          </p:nvPr>
        </p:nvSpPr>
        <p:spPr>
          <a:xfrm>
            <a:off x="4648200" y="4114800"/>
            <a:ext cx="3810000" cy="19812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Дата 5"/>
          <p:cNvSpPr>
            <a:spLocks noGrp="1"/>
          </p:cNvSpPr>
          <p:nvPr>
            <p:ph type="dt" sz="half" idx="10"/>
          </p:nvPr>
        </p:nvSpPr>
        <p:spPr>
          <a:xfrm>
            <a:off x="685800" y="6248400"/>
            <a:ext cx="1905000" cy="457200"/>
          </a:xfrm>
        </p:spPr>
        <p:txBody>
          <a:bodyPr/>
          <a:lstStyle>
            <a:lvl1pPr>
              <a:defRPr/>
            </a:lvl1pPr>
          </a:lstStyle>
          <a:p>
            <a:endParaRPr lang="ru-RU"/>
          </a:p>
        </p:txBody>
      </p:sp>
      <p:sp>
        <p:nvSpPr>
          <p:cNvPr id="7" name="Нижний колонтитул 6"/>
          <p:cNvSpPr>
            <a:spLocks noGrp="1"/>
          </p:cNvSpPr>
          <p:nvPr>
            <p:ph type="ftr" sz="quarter" idx="11"/>
          </p:nvPr>
        </p:nvSpPr>
        <p:spPr>
          <a:xfrm>
            <a:off x="3124200" y="6248400"/>
            <a:ext cx="2895600" cy="457200"/>
          </a:xfrm>
        </p:spPr>
        <p:txBody>
          <a:bodyPr/>
          <a:lstStyle>
            <a:lvl1pPr>
              <a:defRPr/>
            </a:lvl1pPr>
          </a:lstStyle>
          <a:p>
            <a:endParaRPr lang="ru-RU"/>
          </a:p>
        </p:txBody>
      </p:sp>
      <p:sp>
        <p:nvSpPr>
          <p:cNvPr id="8" name="Номер слайда 7"/>
          <p:cNvSpPr>
            <a:spLocks noGrp="1"/>
          </p:cNvSpPr>
          <p:nvPr>
            <p:ph type="sldNum" sz="quarter" idx="12"/>
          </p:nvPr>
        </p:nvSpPr>
        <p:spPr>
          <a:xfrm>
            <a:off x="6553200" y="6248400"/>
            <a:ext cx="1905000" cy="457200"/>
          </a:xfrm>
        </p:spPr>
        <p:txBody>
          <a:bodyPr/>
          <a:lstStyle>
            <a:lvl1pPr>
              <a:defRPr/>
            </a:lvl1pPr>
          </a:lstStyle>
          <a:p>
            <a:fld id="{DC4EBCE5-213F-494B-8EF9-96C0DE32F9C5}" type="slidenum">
              <a:rPr lang="ru-RU"/>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0C42A993-270C-464A-9DBF-7A2797F96D63}" type="slidenum">
              <a:rPr lang="ru-RU"/>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8F5F20E2-8E0F-4E2C-B23D-12272397E4F9}" type="slidenum">
              <a:rPr lang="ru-RU"/>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lvl1pPr>
              <a:defRPr/>
            </a:lvl1pPr>
          </a:lstStyle>
          <a:p>
            <a:endParaRPr lang="ru-RU"/>
          </a:p>
        </p:txBody>
      </p:sp>
      <p:sp>
        <p:nvSpPr>
          <p:cNvPr id="6" name="Нижний колонтитул 5"/>
          <p:cNvSpPr>
            <a:spLocks noGrp="1"/>
          </p:cNvSpPr>
          <p:nvPr>
            <p:ph type="ftr" sz="quarter" idx="11"/>
          </p:nvPr>
        </p:nvSpPr>
        <p:spPr/>
        <p:txBody>
          <a:bodyPr/>
          <a:lstStyle>
            <a:lvl1pPr>
              <a:defRPr/>
            </a:lvl1pPr>
          </a:lstStyle>
          <a:p>
            <a:endParaRPr lang="ru-RU"/>
          </a:p>
        </p:txBody>
      </p:sp>
      <p:sp>
        <p:nvSpPr>
          <p:cNvPr id="7" name="Номер слайда 6"/>
          <p:cNvSpPr>
            <a:spLocks noGrp="1"/>
          </p:cNvSpPr>
          <p:nvPr>
            <p:ph type="sldNum" sz="quarter" idx="12"/>
          </p:nvPr>
        </p:nvSpPr>
        <p:spPr/>
        <p:txBody>
          <a:bodyPr/>
          <a:lstStyle>
            <a:lvl1pPr>
              <a:defRPr/>
            </a:lvl1pPr>
          </a:lstStyle>
          <a:p>
            <a:fld id="{AD1E756D-3465-4CC2-B004-174E7CE3159F}" type="slidenum">
              <a:rPr lang="ru-RU"/>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lvl1pPr>
              <a:defRPr/>
            </a:lvl1pPr>
          </a:lstStyle>
          <a:p>
            <a:endParaRPr lang="ru-RU"/>
          </a:p>
        </p:txBody>
      </p:sp>
      <p:sp>
        <p:nvSpPr>
          <p:cNvPr id="8" name="Нижний колонтитул 7"/>
          <p:cNvSpPr>
            <a:spLocks noGrp="1"/>
          </p:cNvSpPr>
          <p:nvPr>
            <p:ph type="ftr" sz="quarter" idx="11"/>
          </p:nvPr>
        </p:nvSpPr>
        <p:spPr/>
        <p:txBody>
          <a:bodyPr/>
          <a:lstStyle>
            <a:lvl1pPr>
              <a:defRPr/>
            </a:lvl1pPr>
          </a:lstStyle>
          <a:p>
            <a:endParaRPr lang="ru-RU"/>
          </a:p>
        </p:txBody>
      </p:sp>
      <p:sp>
        <p:nvSpPr>
          <p:cNvPr id="9" name="Номер слайда 8"/>
          <p:cNvSpPr>
            <a:spLocks noGrp="1"/>
          </p:cNvSpPr>
          <p:nvPr>
            <p:ph type="sldNum" sz="quarter" idx="12"/>
          </p:nvPr>
        </p:nvSpPr>
        <p:spPr/>
        <p:txBody>
          <a:bodyPr/>
          <a:lstStyle>
            <a:lvl1pPr>
              <a:defRPr/>
            </a:lvl1pPr>
          </a:lstStyle>
          <a:p>
            <a:fld id="{986A53C1-4585-4E4F-A38D-7977EEE9F587}" type="slidenum">
              <a:rPr lang="ru-RU"/>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lvl1pPr>
              <a:defRPr/>
            </a:lvl1pPr>
          </a:lstStyle>
          <a:p>
            <a:endParaRPr lang="ru-RU"/>
          </a:p>
        </p:txBody>
      </p:sp>
      <p:sp>
        <p:nvSpPr>
          <p:cNvPr id="4" name="Нижний колонтитул 3"/>
          <p:cNvSpPr>
            <a:spLocks noGrp="1"/>
          </p:cNvSpPr>
          <p:nvPr>
            <p:ph type="ftr" sz="quarter" idx="11"/>
          </p:nvPr>
        </p:nvSpPr>
        <p:spPr/>
        <p:txBody>
          <a:bodyPr/>
          <a:lstStyle>
            <a:lvl1pPr>
              <a:defRPr/>
            </a:lvl1pPr>
          </a:lstStyle>
          <a:p>
            <a:endParaRPr lang="ru-RU"/>
          </a:p>
        </p:txBody>
      </p:sp>
      <p:sp>
        <p:nvSpPr>
          <p:cNvPr id="5" name="Номер слайда 4"/>
          <p:cNvSpPr>
            <a:spLocks noGrp="1"/>
          </p:cNvSpPr>
          <p:nvPr>
            <p:ph type="sldNum" sz="quarter" idx="12"/>
          </p:nvPr>
        </p:nvSpPr>
        <p:spPr/>
        <p:txBody>
          <a:bodyPr/>
          <a:lstStyle>
            <a:lvl1pPr>
              <a:defRPr/>
            </a:lvl1pPr>
          </a:lstStyle>
          <a:p>
            <a:fld id="{589AE069-ACAA-4761-9B51-FA5175BC0990}" type="slidenum">
              <a:rPr lang="ru-RU"/>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lvl1pPr>
              <a:defRPr/>
            </a:lvl1pPr>
          </a:lstStyle>
          <a:p>
            <a:endParaRPr lang="ru-RU"/>
          </a:p>
        </p:txBody>
      </p:sp>
      <p:sp>
        <p:nvSpPr>
          <p:cNvPr id="3" name="Нижний колонтитул 2"/>
          <p:cNvSpPr>
            <a:spLocks noGrp="1"/>
          </p:cNvSpPr>
          <p:nvPr>
            <p:ph type="ftr" sz="quarter" idx="11"/>
          </p:nvPr>
        </p:nvSpPr>
        <p:spPr/>
        <p:txBody>
          <a:bodyPr/>
          <a:lstStyle>
            <a:lvl1pPr>
              <a:defRPr/>
            </a:lvl1pPr>
          </a:lstStyle>
          <a:p>
            <a:endParaRPr lang="ru-RU"/>
          </a:p>
        </p:txBody>
      </p:sp>
      <p:sp>
        <p:nvSpPr>
          <p:cNvPr id="4" name="Номер слайда 3"/>
          <p:cNvSpPr>
            <a:spLocks noGrp="1"/>
          </p:cNvSpPr>
          <p:nvPr>
            <p:ph type="sldNum" sz="quarter" idx="12"/>
          </p:nvPr>
        </p:nvSpPr>
        <p:spPr/>
        <p:txBody>
          <a:bodyPr/>
          <a:lstStyle>
            <a:lvl1pPr>
              <a:defRPr/>
            </a:lvl1pPr>
          </a:lstStyle>
          <a:p>
            <a:fld id="{9548C784-7F88-4670-834D-0F00A73F36F3}" type="slidenum">
              <a:rPr lang="ru-RU"/>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lvl1pPr>
              <a:defRPr/>
            </a:lvl1pPr>
          </a:lstStyle>
          <a:p>
            <a:endParaRPr lang="ru-RU"/>
          </a:p>
        </p:txBody>
      </p:sp>
      <p:sp>
        <p:nvSpPr>
          <p:cNvPr id="6" name="Нижний колонтитул 5"/>
          <p:cNvSpPr>
            <a:spLocks noGrp="1"/>
          </p:cNvSpPr>
          <p:nvPr>
            <p:ph type="ftr" sz="quarter" idx="11"/>
          </p:nvPr>
        </p:nvSpPr>
        <p:spPr/>
        <p:txBody>
          <a:bodyPr/>
          <a:lstStyle>
            <a:lvl1pPr>
              <a:defRPr/>
            </a:lvl1pPr>
          </a:lstStyle>
          <a:p>
            <a:endParaRPr lang="ru-RU"/>
          </a:p>
        </p:txBody>
      </p:sp>
      <p:sp>
        <p:nvSpPr>
          <p:cNvPr id="7" name="Номер слайда 6"/>
          <p:cNvSpPr>
            <a:spLocks noGrp="1"/>
          </p:cNvSpPr>
          <p:nvPr>
            <p:ph type="sldNum" sz="quarter" idx="12"/>
          </p:nvPr>
        </p:nvSpPr>
        <p:spPr/>
        <p:txBody>
          <a:bodyPr/>
          <a:lstStyle>
            <a:lvl1pPr>
              <a:defRPr/>
            </a:lvl1pPr>
          </a:lstStyle>
          <a:p>
            <a:fld id="{71917D24-837E-498F-A7B8-88B0752C7EC4}" type="slidenum">
              <a:rPr lang="ru-RU"/>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lvl1pPr>
              <a:defRPr/>
            </a:lvl1pPr>
          </a:lstStyle>
          <a:p>
            <a:endParaRPr lang="ru-RU"/>
          </a:p>
        </p:txBody>
      </p:sp>
      <p:sp>
        <p:nvSpPr>
          <p:cNvPr id="6" name="Нижний колонтитул 5"/>
          <p:cNvSpPr>
            <a:spLocks noGrp="1"/>
          </p:cNvSpPr>
          <p:nvPr>
            <p:ph type="ftr" sz="quarter" idx="11"/>
          </p:nvPr>
        </p:nvSpPr>
        <p:spPr/>
        <p:txBody>
          <a:bodyPr/>
          <a:lstStyle>
            <a:lvl1pPr>
              <a:defRPr/>
            </a:lvl1pPr>
          </a:lstStyle>
          <a:p>
            <a:endParaRPr lang="ru-RU"/>
          </a:p>
        </p:txBody>
      </p:sp>
      <p:sp>
        <p:nvSpPr>
          <p:cNvPr id="7" name="Номер слайда 6"/>
          <p:cNvSpPr>
            <a:spLocks noGrp="1"/>
          </p:cNvSpPr>
          <p:nvPr>
            <p:ph type="sldNum" sz="quarter" idx="12"/>
          </p:nvPr>
        </p:nvSpPr>
        <p:spPr/>
        <p:txBody>
          <a:bodyPr/>
          <a:lstStyle>
            <a:lvl1pPr>
              <a:defRPr/>
            </a:lvl1pPr>
          </a:lstStyle>
          <a:p>
            <a:fld id="{C57AA5CB-79BF-4AE8-8A42-C05726A2240B}" type="slidenum">
              <a:rPr lang="ru-RU"/>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33794" name="Group 2"/>
          <p:cNvGrpSpPr>
            <a:grpSpLocks/>
          </p:cNvGrpSpPr>
          <p:nvPr/>
        </p:nvGrpSpPr>
        <p:grpSpPr bwMode="auto">
          <a:xfrm>
            <a:off x="6303963" y="0"/>
            <a:ext cx="2840037" cy="3254375"/>
            <a:chOff x="3115" y="0"/>
            <a:chExt cx="2170" cy="2486"/>
          </a:xfrm>
        </p:grpSpPr>
        <p:grpSp>
          <p:nvGrpSpPr>
            <p:cNvPr id="33795" name="Group 3"/>
            <p:cNvGrpSpPr>
              <a:grpSpLocks/>
            </p:cNvGrpSpPr>
            <p:nvPr/>
          </p:nvGrpSpPr>
          <p:grpSpPr bwMode="auto">
            <a:xfrm>
              <a:off x="4080" y="1910"/>
              <a:ext cx="768" cy="576"/>
              <a:chOff x="0" y="0"/>
              <a:chExt cx="768" cy="576"/>
            </a:xfrm>
          </p:grpSpPr>
          <p:sp>
            <p:nvSpPr>
              <p:cNvPr id="33796" name="Oval 4"/>
              <p:cNvSpPr>
                <a:spLocks noChangeArrowheads="1"/>
              </p:cNvSpPr>
              <p:nvPr/>
            </p:nvSpPr>
            <p:spPr bwMode="hidden">
              <a:xfrm>
                <a:off x="0" y="0"/>
                <a:ext cx="768" cy="576"/>
              </a:xfrm>
              <a:prstGeom prst="ellipse">
                <a:avLst/>
              </a:prstGeom>
              <a:gradFill rotWithShape="0">
                <a:gsLst>
                  <a:gs pos="0">
                    <a:schemeClr val="bg2"/>
                  </a:gs>
                  <a:gs pos="100000">
                    <a:schemeClr val="bg1"/>
                  </a:gs>
                </a:gsLst>
                <a:path path="shape">
                  <a:fillToRect l="50000" t="50000" r="50000" b="50000"/>
                </a:path>
              </a:gradFill>
              <a:ln w="9525">
                <a:noFill/>
                <a:round/>
                <a:headEnd/>
                <a:tailEnd/>
              </a:ln>
              <a:effectLst/>
            </p:spPr>
            <p:txBody>
              <a:bodyPr wrap="none" anchor="ctr"/>
              <a:lstStyle/>
              <a:p>
                <a:endParaRPr lang="ru-RU"/>
              </a:p>
            </p:txBody>
          </p:sp>
          <p:sp>
            <p:nvSpPr>
              <p:cNvPr id="33797" name="Oval 5"/>
              <p:cNvSpPr>
                <a:spLocks noChangeArrowheads="1"/>
              </p:cNvSpPr>
              <p:nvPr/>
            </p:nvSpPr>
            <p:spPr bwMode="hidden">
              <a:xfrm>
                <a:off x="276" y="252"/>
                <a:ext cx="185" cy="108"/>
              </a:xfrm>
              <a:prstGeom prst="ellipse">
                <a:avLst/>
              </a:prstGeom>
              <a:gradFill rotWithShape="0">
                <a:gsLst>
                  <a:gs pos="0">
                    <a:schemeClr val="accent1"/>
                  </a:gs>
                  <a:gs pos="100000">
                    <a:schemeClr val="bg2"/>
                  </a:gs>
                </a:gsLst>
                <a:path path="shape">
                  <a:fillToRect l="50000" t="50000" r="50000" b="50000"/>
                </a:path>
              </a:gradFill>
              <a:ln w="9525">
                <a:noFill/>
                <a:round/>
                <a:headEnd/>
                <a:tailEnd/>
              </a:ln>
              <a:effectLst/>
            </p:spPr>
            <p:txBody>
              <a:bodyPr wrap="none" anchor="ctr"/>
              <a:lstStyle/>
              <a:p>
                <a:endParaRPr lang="ru-RU"/>
              </a:p>
            </p:txBody>
          </p:sp>
        </p:grpSp>
        <p:grpSp>
          <p:nvGrpSpPr>
            <p:cNvPr id="33798" name="Group 6"/>
            <p:cNvGrpSpPr>
              <a:grpSpLocks/>
            </p:cNvGrpSpPr>
            <p:nvPr/>
          </p:nvGrpSpPr>
          <p:grpSpPr bwMode="auto">
            <a:xfrm>
              <a:off x="4257" y="1103"/>
              <a:ext cx="768" cy="576"/>
              <a:chOff x="0" y="0"/>
              <a:chExt cx="768" cy="576"/>
            </a:xfrm>
          </p:grpSpPr>
          <p:sp>
            <p:nvSpPr>
              <p:cNvPr id="33799" name="Oval 7"/>
              <p:cNvSpPr>
                <a:spLocks noChangeArrowheads="1"/>
              </p:cNvSpPr>
              <p:nvPr/>
            </p:nvSpPr>
            <p:spPr bwMode="hidden">
              <a:xfrm>
                <a:off x="0" y="0"/>
                <a:ext cx="768" cy="576"/>
              </a:xfrm>
              <a:prstGeom prst="ellipse">
                <a:avLst/>
              </a:prstGeom>
              <a:gradFill rotWithShape="0">
                <a:gsLst>
                  <a:gs pos="0">
                    <a:schemeClr val="bg2"/>
                  </a:gs>
                  <a:gs pos="100000">
                    <a:schemeClr val="bg1"/>
                  </a:gs>
                </a:gsLst>
                <a:path path="shape">
                  <a:fillToRect l="50000" t="50000" r="50000" b="50000"/>
                </a:path>
              </a:gradFill>
              <a:ln w="9525">
                <a:noFill/>
                <a:round/>
                <a:headEnd/>
                <a:tailEnd/>
              </a:ln>
              <a:effectLst/>
            </p:spPr>
            <p:txBody>
              <a:bodyPr wrap="none" anchor="ctr"/>
              <a:lstStyle/>
              <a:p>
                <a:endParaRPr lang="ru-RU"/>
              </a:p>
            </p:txBody>
          </p:sp>
          <p:sp>
            <p:nvSpPr>
              <p:cNvPr id="33800" name="Oval 8"/>
              <p:cNvSpPr>
                <a:spLocks noChangeArrowheads="1"/>
              </p:cNvSpPr>
              <p:nvPr/>
            </p:nvSpPr>
            <p:spPr bwMode="hidden">
              <a:xfrm>
                <a:off x="276" y="252"/>
                <a:ext cx="185" cy="108"/>
              </a:xfrm>
              <a:prstGeom prst="ellipse">
                <a:avLst/>
              </a:prstGeom>
              <a:gradFill rotWithShape="0">
                <a:gsLst>
                  <a:gs pos="0">
                    <a:schemeClr val="accent1"/>
                  </a:gs>
                  <a:gs pos="100000">
                    <a:schemeClr val="bg2"/>
                  </a:gs>
                </a:gsLst>
                <a:path path="shape">
                  <a:fillToRect l="50000" t="50000" r="50000" b="50000"/>
                </a:path>
              </a:gradFill>
              <a:ln w="9525">
                <a:noFill/>
                <a:round/>
                <a:headEnd/>
                <a:tailEnd/>
              </a:ln>
              <a:effectLst/>
            </p:spPr>
            <p:txBody>
              <a:bodyPr wrap="none" anchor="ctr"/>
              <a:lstStyle/>
              <a:p>
                <a:endParaRPr lang="ru-RU"/>
              </a:p>
            </p:txBody>
          </p:sp>
        </p:grpSp>
        <p:grpSp>
          <p:nvGrpSpPr>
            <p:cNvPr id="33801" name="Group 9"/>
            <p:cNvGrpSpPr>
              <a:grpSpLocks/>
            </p:cNvGrpSpPr>
            <p:nvPr/>
          </p:nvGrpSpPr>
          <p:grpSpPr bwMode="auto">
            <a:xfrm>
              <a:off x="3134" y="0"/>
              <a:ext cx="768" cy="576"/>
              <a:chOff x="0" y="0"/>
              <a:chExt cx="768" cy="576"/>
            </a:xfrm>
          </p:grpSpPr>
          <p:sp>
            <p:nvSpPr>
              <p:cNvPr id="33802" name="Oval 10"/>
              <p:cNvSpPr>
                <a:spLocks noChangeArrowheads="1"/>
              </p:cNvSpPr>
              <p:nvPr/>
            </p:nvSpPr>
            <p:spPr bwMode="hidden">
              <a:xfrm>
                <a:off x="0" y="0"/>
                <a:ext cx="768" cy="576"/>
              </a:xfrm>
              <a:prstGeom prst="ellipse">
                <a:avLst/>
              </a:prstGeom>
              <a:gradFill rotWithShape="0">
                <a:gsLst>
                  <a:gs pos="0">
                    <a:schemeClr val="bg2"/>
                  </a:gs>
                  <a:gs pos="100000">
                    <a:schemeClr val="bg1"/>
                  </a:gs>
                </a:gsLst>
                <a:path path="shape">
                  <a:fillToRect l="50000" t="50000" r="50000" b="50000"/>
                </a:path>
              </a:gradFill>
              <a:ln w="9525">
                <a:noFill/>
                <a:round/>
                <a:headEnd/>
                <a:tailEnd/>
              </a:ln>
              <a:effectLst/>
            </p:spPr>
            <p:txBody>
              <a:bodyPr wrap="none" anchor="ctr"/>
              <a:lstStyle/>
              <a:p>
                <a:endParaRPr lang="ru-RU"/>
              </a:p>
            </p:txBody>
          </p:sp>
          <p:sp>
            <p:nvSpPr>
              <p:cNvPr id="33803" name="Oval 11"/>
              <p:cNvSpPr>
                <a:spLocks noChangeArrowheads="1"/>
              </p:cNvSpPr>
              <p:nvPr/>
            </p:nvSpPr>
            <p:spPr bwMode="hidden">
              <a:xfrm>
                <a:off x="276" y="252"/>
                <a:ext cx="185" cy="108"/>
              </a:xfrm>
              <a:prstGeom prst="ellipse">
                <a:avLst/>
              </a:prstGeom>
              <a:gradFill rotWithShape="0">
                <a:gsLst>
                  <a:gs pos="0">
                    <a:schemeClr val="accent1"/>
                  </a:gs>
                  <a:gs pos="100000">
                    <a:schemeClr val="bg2"/>
                  </a:gs>
                </a:gsLst>
                <a:path path="shape">
                  <a:fillToRect l="50000" t="50000" r="50000" b="50000"/>
                </a:path>
              </a:gradFill>
              <a:ln w="9525">
                <a:noFill/>
                <a:round/>
                <a:headEnd/>
                <a:tailEnd/>
              </a:ln>
              <a:effectLst/>
            </p:spPr>
            <p:txBody>
              <a:bodyPr wrap="none" anchor="ctr"/>
              <a:lstStyle/>
              <a:p>
                <a:endParaRPr lang="ru-RU"/>
              </a:p>
            </p:txBody>
          </p:sp>
        </p:grpSp>
        <p:grpSp>
          <p:nvGrpSpPr>
            <p:cNvPr id="33804" name="Group 12"/>
            <p:cNvGrpSpPr>
              <a:grpSpLocks/>
            </p:cNvGrpSpPr>
            <p:nvPr/>
          </p:nvGrpSpPr>
          <p:grpSpPr bwMode="auto">
            <a:xfrm>
              <a:off x="3115" y="0"/>
              <a:ext cx="2170" cy="1702"/>
              <a:chOff x="3115" y="0"/>
              <a:chExt cx="2170" cy="1702"/>
            </a:xfrm>
          </p:grpSpPr>
          <p:grpSp>
            <p:nvGrpSpPr>
              <p:cNvPr id="33805" name="Group 13"/>
              <p:cNvGrpSpPr>
                <a:grpSpLocks/>
              </p:cNvGrpSpPr>
              <p:nvPr/>
            </p:nvGrpSpPr>
            <p:grpSpPr bwMode="auto">
              <a:xfrm>
                <a:off x="3640" y="308"/>
                <a:ext cx="1145" cy="844"/>
                <a:chOff x="1265" y="814"/>
                <a:chExt cx="2919" cy="2151"/>
              </a:xfrm>
            </p:grpSpPr>
            <p:sp>
              <p:nvSpPr>
                <p:cNvPr id="33806" name="Oval 14"/>
                <p:cNvSpPr>
                  <a:spLocks noChangeArrowheads="1"/>
                </p:cNvSpPr>
                <p:nvPr/>
              </p:nvSpPr>
              <p:spPr bwMode="hidden">
                <a:xfrm>
                  <a:off x="1265" y="814"/>
                  <a:ext cx="2919" cy="2151"/>
                </a:xfrm>
                <a:prstGeom prst="ellipse">
                  <a:avLst/>
                </a:prstGeom>
                <a:gradFill rotWithShape="0">
                  <a:gsLst>
                    <a:gs pos="0">
                      <a:schemeClr val="bg2"/>
                    </a:gs>
                    <a:gs pos="100000">
                      <a:schemeClr val="bg1"/>
                    </a:gs>
                  </a:gsLst>
                  <a:path path="shape">
                    <a:fillToRect l="50000" t="50000" r="50000" b="50000"/>
                  </a:path>
                </a:gradFill>
                <a:ln w="9525">
                  <a:noFill/>
                  <a:round/>
                  <a:headEnd/>
                  <a:tailEnd/>
                </a:ln>
                <a:effectLst/>
              </p:spPr>
              <p:txBody>
                <a:bodyPr wrap="none" anchor="ctr"/>
                <a:lstStyle/>
                <a:p>
                  <a:endParaRPr lang="ru-RU"/>
                </a:p>
              </p:txBody>
            </p:sp>
            <p:sp>
              <p:nvSpPr>
                <p:cNvPr id="33807" name="Oval 15"/>
                <p:cNvSpPr>
                  <a:spLocks noChangeArrowheads="1"/>
                </p:cNvSpPr>
                <p:nvPr/>
              </p:nvSpPr>
              <p:spPr bwMode="hidden">
                <a:xfrm>
                  <a:off x="2380" y="1601"/>
                  <a:ext cx="579" cy="406"/>
                </a:xfrm>
                <a:prstGeom prst="ellipse">
                  <a:avLst/>
                </a:prstGeom>
                <a:gradFill rotWithShape="0">
                  <a:gsLst>
                    <a:gs pos="0">
                      <a:schemeClr val="accent2"/>
                    </a:gs>
                    <a:gs pos="100000">
                      <a:schemeClr val="bg2"/>
                    </a:gs>
                  </a:gsLst>
                  <a:path path="shape">
                    <a:fillToRect l="50000" t="50000" r="50000" b="50000"/>
                  </a:path>
                </a:gradFill>
                <a:ln w="9525">
                  <a:noFill/>
                  <a:round/>
                  <a:headEnd/>
                  <a:tailEnd/>
                </a:ln>
                <a:effectLst/>
              </p:spPr>
              <p:txBody>
                <a:bodyPr wrap="none" anchor="ctr"/>
                <a:lstStyle/>
                <a:p>
                  <a:endParaRPr lang="ru-RU"/>
                </a:p>
              </p:txBody>
            </p:sp>
          </p:grpSp>
          <p:grpSp>
            <p:nvGrpSpPr>
              <p:cNvPr id="33808" name="Group 16"/>
              <p:cNvGrpSpPr>
                <a:grpSpLocks/>
              </p:cNvGrpSpPr>
              <p:nvPr/>
            </p:nvGrpSpPr>
            <p:grpSpPr bwMode="auto">
              <a:xfrm>
                <a:off x="3115" y="0"/>
                <a:ext cx="2145" cy="1702"/>
                <a:chOff x="3115" y="0"/>
                <a:chExt cx="2145" cy="1702"/>
              </a:xfrm>
            </p:grpSpPr>
            <p:grpSp>
              <p:nvGrpSpPr>
                <p:cNvPr id="33809" name="Group 17"/>
                <p:cNvGrpSpPr>
                  <a:grpSpLocks/>
                </p:cNvGrpSpPr>
                <p:nvPr/>
              </p:nvGrpSpPr>
              <p:grpSpPr bwMode="auto">
                <a:xfrm>
                  <a:off x="4505" y="589"/>
                  <a:ext cx="493" cy="912"/>
                  <a:chOff x="3471" y="1530"/>
                  <a:chExt cx="1258" cy="2327"/>
                </a:xfrm>
              </p:grpSpPr>
              <p:sp>
                <p:nvSpPr>
                  <p:cNvPr id="33810" name="Freeform 18"/>
                  <p:cNvSpPr>
                    <a:spLocks/>
                  </p:cNvSpPr>
                  <p:nvPr/>
                </p:nvSpPr>
                <p:spPr bwMode="hidden">
                  <a:xfrm rot="2711884">
                    <a:off x="2765" y="2236"/>
                    <a:ext cx="1724" cy="312"/>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a:noFill/>
                    <a:round/>
                    <a:headEnd/>
                    <a:tailEnd/>
                  </a:ln>
                  <a:effectLst/>
                </p:spPr>
                <p:txBody>
                  <a:bodyPr wrap="none" anchor="ctr"/>
                  <a:lstStyle/>
                  <a:p>
                    <a:endParaRPr lang="ru-RU"/>
                  </a:p>
                </p:txBody>
              </p:sp>
              <p:sp>
                <p:nvSpPr>
                  <p:cNvPr id="33811" name="Freeform 19"/>
                  <p:cNvSpPr>
                    <a:spLocks/>
                  </p:cNvSpPr>
                  <p:nvPr/>
                </p:nvSpPr>
                <p:spPr bwMode="hidden">
                  <a:xfrm rot="2711884">
                    <a:off x="4021" y="3150"/>
                    <a:ext cx="925" cy="490"/>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cap="flat" cmpd="sng">
                    <a:noFill/>
                    <a:prstDash val="solid"/>
                    <a:round/>
                    <a:headEnd type="none" w="med" len="med"/>
                    <a:tailEnd type="none" w="med" len="med"/>
                  </a:ln>
                  <a:effectLst/>
                </p:spPr>
                <p:txBody>
                  <a:bodyPr wrap="none" anchor="ctr"/>
                  <a:lstStyle/>
                  <a:p>
                    <a:endParaRPr lang="ru-RU"/>
                  </a:p>
                </p:txBody>
              </p:sp>
            </p:grpSp>
            <p:grpSp>
              <p:nvGrpSpPr>
                <p:cNvPr id="33812" name="Group 20"/>
                <p:cNvGrpSpPr>
                  <a:grpSpLocks/>
                </p:cNvGrpSpPr>
                <p:nvPr/>
              </p:nvGrpSpPr>
              <p:grpSpPr bwMode="auto">
                <a:xfrm>
                  <a:off x="4267" y="781"/>
                  <a:ext cx="966" cy="522"/>
                  <a:chOff x="2864" y="2019"/>
                  <a:chExt cx="2463" cy="1332"/>
                </a:xfrm>
              </p:grpSpPr>
              <p:sp>
                <p:nvSpPr>
                  <p:cNvPr id="33813" name="Freeform 21"/>
                  <p:cNvSpPr>
                    <a:spLocks/>
                  </p:cNvSpPr>
                  <p:nvPr/>
                </p:nvSpPr>
                <p:spPr bwMode="hidden">
                  <a:xfrm rot="2104081">
                    <a:off x="2864" y="2019"/>
                    <a:ext cx="1814" cy="347"/>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a:effectLst/>
                </p:spPr>
                <p:txBody>
                  <a:bodyPr wrap="none" anchor="ctr"/>
                  <a:lstStyle/>
                  <a:p>
                    <a:endParaRPr lang="ru-RU"/>
                  </a:p>
                </p:txBody>
              </p:sp>
              <p:sp>
                <p:nvSpPr>
                  <p:cNvPr id="33814" name="Freeform 22"/>
                  <p:cNvSpPr>
                    <a:spLocks/>
                  </p:cNvSpPr>
                  <p:nvPr/>
                </p:nvSpPr>
                <p:spPr bwMode="hidden">
                  <a:xfrm rot="2104081">
                    <a:off x="4353" y="2806"/>
                    <a:ext cx="974" cy="545"/>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a:effectLst/>
                </p:spPr>
                <p:txBody>
                  <a:bodyPr wrap="none" anchor="ctr"/>
                  <a:lstStyle/>
                  <a:p>
                    <a:endParaRPr lang="ru-RU"/>
                  </a:p>
                </p:txBody>
              </p:sp>
            </p:grpSp>
            <p:grpSp>
              <p:nvGrpSpPr>
                <p:cNvPr id="33815" name="Group 23"/>
                <p:cNvGrpSpPr>
                  <a:grpSpLocks/>
                </p:cNvGrpSpPr>
                <p:nvPr/>
              </p:nvGrpSpPr>
              <p:grpSpPr bwMode="auto">
                <a:xfrm>
                  <a:off x="4280" y="707"/>
                  <a:ext cx="971" cy="417"/>
                  <a:chOff x="2897" y="1832"/>
                  <a:chExt cx="2477" cy="1064"/>
                </a:xfrm>
              </p:grpSpPr>
              <p:sp>
                <p:nvSpPr>
                  <p:cNvPr id="33816" name="Freeform 24"/>
                  <p:cNvSpPr>
                    <a:spLocks/>
                  </p:cNvSpPr>
                  <p:nvPr/>
                </p:nvSpPr>
                <p:spPr bwMode="hidden">
                  <a:xfrm rot="1582915">
                    <a:off x="2897" y="1832"/>
                    <a:ext cx="1736" cy="304"/>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a:effectLst/>
                </p:spPr>
                <p:txBody>
                  <a:bodyPr wrap="none" anchor="ctr"/>
                  <a:lstStyle/>
                  <a:p>
                    <a:endParaRPr lang="ru-RU"/>
                  </a:p>
                </p:txBody>
              </p:sp>
              <p:sp>
                <p:nvSpPr>
                  <p:cNvPr id="33817" name="Freeform 25"/>
                  <p:cNvSpPr>
                    <a:spLocks/>
                  </p:cNvSpPr>
                  <p:nvPr/>
                </p:nvSpPr>
                <p:spPr bwMode="hidden">
                  <a:xfrm rot="1582915">
                    <a:off x="4442" y="2420"/>
                    <a:ext cx="932" cy="476"/>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a:effectLst/>
                </p:spPr>
                <p:txBody>
                  <a:bodyPr wrap="none" anchor="ctr"/>
                  <a:lstStyle/>
                  <a:p>
                    <a:endParaRPr lang="ru-RU"/>
                  </a:p>
                </p:txBody>
              </p:sp>
            </p:grpSp>
            <p:grpSp>
              <p:nvGrpSpPr>
                <p:cNvPr id="33818" name="Group 26"/>
                <p:cNvGrpSpPr>
                  <a:grpSpLocks/>
                </p:cNvGrpSpPr>
                <p:nvPr/>
              </p:nvGrpSpPr>
              <p:grpSpPr bwMode="auto">
                <a:xfrm>
                  <a:off x="4291" y="630"/>
                  <a:ext cx="969" cy="364"/>
                  <a:chOff x="2924" y="1636"/>
                  <a:chExt cx="2472" cy="927"/>
                </a:xfrm>
              </p:grpSpPr>
              <p:sp>
                <p:nvSpPr>
                  <p:cNvPr id="33819" name="Freeform 27"/>
                  <p:cNvSpPr>
                    <a:spLocks/>
                  </p:cNvSpPr>
                  <p:nvPr/>
                </p:nvSpPr>
                <p:spPr bwMode="hidden">
                  <a:xfrm rot="1080363">
                    <a:off x="2924" y="1636"/>
                    <a:ext cx="1677" cy="335"/>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a:effectLst/>
                </p:spPr>
                <p:txBody>
                  <a:bodyPr wrap="none" anchor="ctr"/>
                  <a:lstStyle/>
                  <a:p>
                    <a:endParaRPr lang="ru-RU"/>
                  </a:p>
                </p:txBody>
              </p:sp>
              <p:sp>
                <p:nvSpPr>
                  <p:cNvPr id="33820" name="Freeform 28"/>
                  <p:cNvSpPr>
                    <a:spLocks/>
                  </p:cNvSpPr>
                  <p:nvPr/>
                </p:nvSpPr>
                <p:spPr bwMode="hidden">
                  <a:xfrm rot="1080363">
                    <a:off x="4495" y="2037"/>
                    <a:ext cx="901" cy="526"/>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a:effectLst/>
                </p:spPr>
                <p:txBody>
                  <a:bodyPr wrap="none" anchor="ctr"/>
                  <a:lstStyle/>
                  <a:p>
                    <a:endParaRPr lang="ru-RU"/>
                  </a:p>
                </p:txBody>
              </p:sp>
            </p:grpSp>
            <p:grpSp>
              <p:nvGrpSpPr>
                <p:cNvPr id="33821" name="Group 29"/>
                <p:cNvGrpSpPr>
                  <a:grpSpLocks/>
                </p:cNvGrpSpPr>
                <p:nvPr/>
              </p:nvGrpSpPr>
              <p:grpSpPr bwMode="auto">
                <a:xfrm>
                  <a:off x="4304" y="543"/>
                  <a:ext cx="918" cy="258"/>
                  <a:chOff x="2958" y="1414"/>
                  <a:chExt cx="2342" cy="657"/>
                </a:xfrm>
              </p:grpSpPr>
              <p:sp>
                <p:nvSpPr>
                  <p:cNvPr id="33822" name="Freeform 30"/>
                  <p:cNvSpPr>
                    <a:spLocks/>
                  </p:cNvSpPr>
                  <p:nvPr/>
                </p:nvSpPr>
                <p:spPr bwMode="hidden">
                  <a:xfrm rot="463793">
                    <a:off x="2958" y="1414"/>
                    <a:ext cx="1545" cy="312"/>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a:effectLst/>
                </p:spPr>
                <p:txBody>
                  <a:bodyPr wrap="none" anchor="ctr"/>
                  <a:lstStyle/>
                  <a:p>
                    <a:endParaRPr lang="ru-RU"/>
                  </a:p>
                </p:txBody>
              </p:sp>
              <p:sp>
                <p:nvSpPr>
                  <p:cNvPr id="33823" name="Freeform 31"/>
                  <p:cNvSpPr>
                    <a:spLocks/>
                  </p:cNvSpPr>
                  <p:nvPr/>
                </p:nvSpPr>
                <p:spPr bwMode="hidden">
                  <a:xfrm rot="463793">
                    <a:off x="4470" y="1582"/>
                    <a:ext cx="830" cy="489"/>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a:effectLst/>
                </p:spPr>
                <p:txBody>
                  <a:bodyPr wrap="none" anchor="ctr"/>
                  <a:lstStyle/>
                  <a:p>
                    <a:endParaRPr lang="ru-RU"/>
                  </a:p>
                </p:txBody>
              </p:sp>
            </p:grpSp>
            <p:grpSp>
              <p:nvGrpSpPr>
                <p:cNvPr id="33824" name="Group 32"/>
                <p:cNvGrpSpPr>
                  <a:grpSpLocks/>
                </p:cNvGrpSpPr>
                <p:nvPr/>
              </p:nvGrpSpPr>
              <p:grpSpPr bwMode="auto">
                <a:xfrm>
                  <a:off x="4314" y="487"/>
                  <a:ext cx="843" cy="134"/>
                  <a:chOff x="2983" y="1269"/>
                  <a:chExt cx="2150" cy="343"/>
                </a:xfrm>
              </p:grpSpPr>
              <p:sp>
                <p:nvSpPr>
                  <p:cNvPr id="33825" name="Freeform 33"/>
                  <p:cNvSpPr>
                    <a:spLocks/>
                  </p:cNvSpPr>
                  <p:nvPr/>
                </p:nvSpPr>
                <p:spPr bwMode="hidden">
                  <a:xfrm rot="-84182">
                    <a:off x="2983" y="1289"/>
                    <a:ext cx="1404" cy="219"/>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a:effectLst/>
                </p:spPr>
                <p:txBody>
                  <a:bodyPr wrap="none" anchor="ctr"/>
                  <a:lstStyle/>
                  <a:p>
                    <a:endParaRPr lang="ru-RU"/>
                  </a:p>
                </p:txBody>
              </p:sp>
              <p:sp>
                <p:nvSpPr>
                  <p:cNvPr id="33826" name="Freeform 34"/>
                  <p:cNvSpPr>
                    <a:spLocks/>
                  </p:cNvSpPr>
                  <p:nvPr/>
                </p:nvSpPr>
                <p:spPr bwMode="hidden">
                  <a:xfrm rot="-84182">
                    <a:off x="4379" y="1269"/>
                    <a:ext cx="754" cy="343"/>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a:effectLst/>
                </p:spPr>
                <p:txBody>
                  <a:bodyPr wrap="none" anchor="ctr"/>
                  <a:lstStyle/>
                  <a:p>
                    <a:endParaRPr lang="ru-RU"/>
                  </a:p>
                </p:txBody>
              </p:sp>
            </p:grpSp>
            <p:grpSp>
              <p:nvGrpSpPr>
                <p:cNvPr id="33827" name="Group 35"/>
                <p:cNvGrpSpPr>
                  <a:grpSpLocks/>
                </p:cNvGrpSpPr>
                <p:nvPr/>
              </p:nvGrpSpPr>
              <p:grpSpPr bwMode="auto">
                <a:xfrm>
                  <a:off x="4296" y="349"/>
                  <a:ext cx="737" cy="167"/>
                  <a:chOff x="2938" y="917"/>
                  <a:chExt cx="1879" cy="427"/>
                </a:xfrm>
              </p:grpSpPr>
              <p:sp>
                <p:nvSpPr>
                  <p:cNvPr id="33828" name="Freeform 36"/>
                  <p:cNvSpPr>
                    <a:spLocks/>
                  </p:cNvSpPr>
                  <p:nvPr/>
                </p:nvSpPr>
                <p:spPr bwMode="hidden">
                  <a:xfrm rot="-802576">
                    <a:off x="2938" y="1129"/>
                    <a:ext cx="1233" cy="215"/>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a:effectLst/>
                </p:spPr>
                <p:txBody>
                  <a:bodyPr wrap="none" anchor="ctr"/>
                  <a:lstStyle/>
                  <a:p>
                    <a:endParaRPr lang="ru-RU"/>
                  </a:p>
                </p:txBody>
              </p:sp>
              <p:sp>
                <p:nvSpPr>
                  <p:cNvPr id="33829" name="Freeform 37"/>
                  <p:cNvSpPr>
                    <a:spLocks/>
                  </p:cNvSpPr>
                  <p:nvPr/>
                </p:nvSpPr>
                <p:spPr bwMode="hidden">
                  <a:xfrm rot="-802576">
                    <a:off x="4155" y="917"/>
                    <a:ext cx="662" cy="338"/>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a:effectLst/>
                </p:spPr>
                <p:txBody>
                  <a:bodyPr wrap="none" anchor="ctr"/>
                  <a:lstStyle/>
                  <a:p>
                    <a:endParaRPr lang="ru-RU"/>
                  </a:p>
                </p:txBody>
              </p:sp>
            </p:grpSp>
            <p:grpSp>
              <p:nvGrpSpPr>
                <p:cNvPr id="33830" name="Group 38"/>
                <p:cNvGrpSpPr>
                  <a:grpSpLocks/>
                </p:cNvGrpSpPr>
                <p:nvPr/>
              </p:nvGrpSpPr>
              <p:grpSpPr bwMode="auto">
                <a:xfrm>
                  <a:off x="3394" y="637"/>
                  <a:ext cx="493" cy="912"/>
                  <a:chOff x="637" y="1653"/>
                  <a:chExt cx="1257" cy="2326"/>
                </a:xfrm>
              </p:grpSpPr>
              <p:sp>
                <p:nvSpPr>
                  <p:cNvPr id="33831" name="Freeform 39"/>
                  <p:cNvSpPr>
                    <a:spLocks/>
                  </p:cNvSpPr>
                  <p:nvPr/>
                </p:nvSpPr>
                <p:spPr bwMode="hidden">
                  <a:xfrm rot="18888116" flipH="1">
                    <a:off x="876" y="2359"/>
                    <a:ext cx="1724" cy="312"/>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endParaRPr lang="ru-RU"/>
                  </a:p>
                </p:txBody>
              </p:sp>
              <p:sp>
                <p:nvSpPr>
                  <p:cNvPr id="33832" name="Freeform 40"/>
                  <p:cNvSpPr>
                    <a:spLocks/>
                  </p:cNvSpPr>
                  <p:nvPr/>
                </p:nvSpPr>
                <p:spPr bwMode="hidden">
                  <a:xfrm rot="18888116" flipH="1">
                    <a:off x="419" y="3272"/>
                    <a:ext cx="925" cy="490"/>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cap="flat" cmpd="sng">
                    <a:noFill/>
                    <a:prstDash val="solid"/>
                    <a:round/>
                    <a:headEnd type="none" w="med" len="med"/>
                    <a:tailEnd type="none" w="med" len="med"/>
                  </a:ln>
                  <a:effectLst/>
                </p:spPr>
                <p:txBody>
                  <a:bodyPr wrap="none" anchor="ctr"/>
                  <a:lstStyle/>
                  <a:p>
                    <a:endParaRPr lang="ru-RU"/>
                  </a:p>
                </p:txBody>
              </p:sp>
            </p:grpSp>
            <p:grpSp>
              <p:nvGrpSpPr>
                <p:cNvPr id="33833" name="Group 41"/>
                <p:cNvGrpSpPr>
                  <a:grpSpLocks/>
                </p:cNvGrpSpPr>
                <p:nvPr/>
              </p:nvGrpSpPr>
              <p:grpSpPr bwMode="auto">
                <a:xfrm>
                  <a:off x="3142" y="850"/>
                  <a:ext cx="966" cy="522"/>
                  <a:chOff x="-5" y="2196"/>
                  <a:chExt cx="2463" cy="1332"/>
                </a:xfrm>
              </p:grpSpPr>
              <p:sp>
                <p:nvSpPr>
                  <p:cNvPr id="33834" name="Freeform 42"/>
                  <p:cNvSpPr>
                    <a:spLocks/>
                  </p:cNvSpPr>
                  <p:nvPr/>
                </p:nvSpPr>
                <p:spPr bwMode="hidden">
                  <a:xfrm rot="19495919" flipH="1">
                    <a:off x="644" y="2196"/>
                    <a:ext cx="1814" cy="347"/>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endParaRPr lang="ru-RU"/>
                  </a:p>
                </p:txBody>
              </p:sp>
              <p:sp>
                <p:nvSpPr>
                  <p:cNvPr id="33835" name="Freeform 43"/>
                  <p:cNvSpPr>
                    <a:spLocks/>
                  </p:cNvSpPr>
                  <p:nvPr/>
                </p:nvSpPr>
                <p:spPr bwMode="hidden">
                  <a:xfrm rot="19495919" flipH="1">
                    <a:off x="-5" y="2983"/>
                    <a:ext cx="974" cy="545"/>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cap="flat" cmpd="sng">
                    <a:noFill/>
                    <a:prstDash val="solid"/>
                    <a:round/>
                    <a:headEnd type="none" w="med" len="med"/>
                    <a:tailEnd type="none" w="med" len="med"/>
                  </a:ln>
                  <a:effectLst/>
                </p:spPr>
                <p:txBody>
                  <a:bodyPr wrap="none" anchor="ctr"/>
                  <a:lstStyle/>
                  <a:p>
                    <a:endParaRPr lang="ru-RU"/>
                  </a:p>
                </p:txBody>
              </p:sp>
            </p:grpSp>
            <p:grpSp>
              <p:nvGrpSpPr>
                <p:cNvPr id="33836" name="Group 44"/>
                <p:cNvGrpSpPr>
                  <a:grpSpLocks/>
                </p:cNvGrpSpPr>
                <p:nvPr/>
              </p:nvGrpSpPr>
              <p:grpSpPr bwMode="auto">
                <a:xfrm>
                  <a:off x="3124" y="777"/>
                  <a:ext cx="971" cy="417"/>
                  <a:chOff x="-52" y="2009"/>
                  <a:chExt cx="2477" cy="1064"/>
                </a:xfrm>
              </p:grpSpPr>
              <p:sp>
                <p:nvSpPr>
                  <p:cNvPr id="33837" name="Freeform 45"/>
                  <p:cNvSpPr>
                    <a:spLocks/>
                  </p:cNvSpPr>
                  <p:nvPr/>
                </p:nvSpPr>
                <p:spPr bwMode="hidden">
                  <a:xfrm rot="20017085" flipH="1">
                    <a:off x="689" y="2009"/>
                    <a:ext cx="1736" cy="304"/>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endParaRPr lang="ru-RU"/>
                  </a:p>
                </p:txBody>
              </p:sp>
              <p:sp>
                <p:nvSpPr>
                  <p:cNvPr id="33838" name="Freeform 46"/>
                  <p:cNvSpPr>
                    <a:spLocks/>
                  </p:cNvSpPr>
                  <p:nvPr/>
                </p:nvSpPr>
                <p:spPr bwMode="hidden">
                  <a:xfrm rot="20017085" flipH="1">
                    <a:off x="-52" y="2597"/>
                    <a:ext cx="932" cy="476"/>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cap="flat" cmpd="sng">
                    <a:noFill/>
                    <a:prstDash val="solid"/>
                    <a:round/>
                    <a:headEnd type="none" w="med" len="med"/>
                    <a:tailEnd type="none" w="med" len="med"/>
                  </a:ln>
                  <a:effectLst/>
                </p:spPr>
                <p:txBody>
                  <a:bodyPr wrap="none" anchor="ctr"/>
                  <a:lstStyle/>
                  <a:p>
                    <a:endParaRPr lang="ru-RU"/>
                  </a:p>
                </p:txBody>
              </p:sp>
            </p:grpSp>
            <p:grpSp>
              <p:nvGrpSpPr>
                <p:cNvPr id="33839" name="Group 47"/>
                <p:cNvGrpSpPr>
                  <a:grpSpLocks/>
                </p:cNvGrpSpPr>
                <p:nvPr/>
              </p:nvGrpSpPr>
              <p:grpSpPr bwMode="auto">
                <a:xfrm>
                  <a:off x="3115" y="700"/>
                  <a:ext cx="969" cy="363"/>
                  <a:chOff x="-74" y="1813"/>
                  <a:chExt cx="2472" cy="927"/>
                </a:xfrm>
              </p:grpSpPr>
              <p:sp>
                <p:nvSpPr>
                  <p:cNvPr id="33840" name="Freeform 48"/>
                  <p:cNvSpPr>
                    <a:spLocks/>
                  </p:cNvSpPr>
                  <p:nvPr/>
                </p:nvSpPr>
                <p:spPr bwMode="hidden">
                  <a:xfrm rot="20519637" flipH="1">
                    <a:off x="721" y="1813"/>
                    <a:ext cx="1677" cy="335"/>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endParaRPr lang="ru-RU"/>
                  </a:p>
                </p:txBody>
              </p:sp>
              <p:sp>
                <p:nvSpPr>
                  <p:cNvPr id="33841" name="Freeform 49"/>
                  <p:cNvSpPr>
                    <a:spLocks/>
                  </p:cNvSpPr>
                  <p:nvPr/>
                </p:nvSpPr>
                <p:spPr bwMode="hidden">
                  <a:xfrm rot="20519637" flipH="1">
                    <a:off x="-74" y="2214"/>
                    <a:ext cx="901" cy="526"/>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cap="flat" cmpd="sng">
                    <a:noFill/>
                    <a:prstDash val="solid"/>
                    <a:round/>
                    <a:headEnd type="none" w="med" len="med"/>
                    <a:tailEnd type="none" w="med" len="med"/>
                  </a:ln>
                  <a:effectLst/>
                </p:spPr>
                <p:txBody>
                  <a:bodyPr wrap="none" anchor="ctr"/>
                  <a:lstStyle/>
                  <a:p>
                    <a:endParaRPr lang="ru-RU"/>
                  </a:p>
                </p:txBody>
              </p:sp>
            </p:grpSp>
            <p:grpSp>
              <p:nvGrpSpPr>
                <p:cNvPr id="33842" name="Group 50"/>
                <p:cNvGrpSpPr>
                  <a:grpSpLocks/>
                </p:cNvGrpSpPr>
                <p:nvPr/>
              </p:nvGrpSpPr>
              <p:grpSpPr bwMode="auto">
                <a:xfrm>
                  <a:off x="3153" y="613"/>
                  <a:ext cx="918" cy="257"/>
                  <a:chOff x="22" y="1591"/>
                  <a:chExt cx="2342" cy="657"/>
                </a:xfrm>
              </p:grpSpPr>
              <p:sp>
                <p:nvSpPr>
                  <p:cNvPr id="33843" name="Freeform 51"/>
                  <p:cNvSpPr>
                    <a:spLocks/>
                  </p:cNvSpPr>
                  <p:nvPr/>
                </p:nvSpPr>
                <p:spPr bwMode="hidden">
                  <a:xfrm rot="21136207" flipH="1">
                    <a:off x="819" y="1591"/>
                    <a:ext cx="1545" cy="312"/>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endParaRPr lang="ru-RU"/>
                  </a:p>
                </p:txBody>
              </p:sp>
              <p:sp>
                <p:nvSpPr>
                  <p:cNvPr id="33844" name="Freeform 52"/>
                  <p:cNvSpPr>
                    <a:spLocks/>
                  </p:cNvSpPr>
                  <p:nvPr/>
                </p:nvSpPr>
                <p:spPr bwMode="hidden">
                  <a:xfrm rot="21136207" flipH="1">
                    <a:off x="22" y="1759"/>
                    <a:ext cx="830" cy="489"/>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cap="flat" cmpd="sng">
                    <a:noFill/>
                    <a:prstDash val="solid"/>
                    <a:round/>
                    <a:headEnd type="none" w="med" len="med"/>
                    <a:tailEnd type="none" w="med" len="med"/>
                  </a:ln>
                  <a:effectLst/>
                </p:spPr>
                <p:txBody>
                  <a:bodyPr wrap="none" anchor="ctr"/>
                  <a:lstStyle/>
                  <a:p>
                    <a:endParaRPr lang="ru-RU"/>
                  </a:p>
                </p:txBody>
              </p:sp>
            </p:grpSp>
            <p:grpSp>
              <p:nvGrpSpPr>
                <p:cNvPr id="33845" name="Group 53"/>
                <p:cNvGrpSpPr>
                  <a:grpSpLocks/>
                </p:cNvGrpSpPr>
                <p:nvPr/>
              </p:nvGrpSpPr>
              <p:grpSpPr bwMode="auto">
                <a:xfrm>
                  <a:off x="3218" y="556"/>
                  <a:ext cx="843" cy="134"/>
                  <a:chOff x="189" y="1446"/>
                  <a:chExt cx="2150" cy="343"/>
                </a:xfrm>
              </p:grpSpPr>
              <p:sp>
                <p:nvSpPr>
                  <p:cNvPr id="33846" name="Freeform 54"/>
                  <p:cNvSpPr>
                    <a:spLocks/>
                  </p:cNvSpPr>
                  <p:nvPr/>
                </p:nvSpPr>
                <p:spPr bwMode="hidden">
                  <a:xfrm rot="84182" flipH="1">
                    <a:off x="935" y="1466"/>
                    <a:ext cx="1404" cy="219"/>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endParaRPr lang="ru-RU"/>
                  </a:p>
                </p:txBody>
              </p:sp>
              <p:sp>
                <p:nvSpPr>
                  <p:cNvPr id="33847" name="Freeform 55"/>
                  <p:cNvSpPr>
                    <a:spLocks/>
                  </p:cNvSpPr>
                  <p:nvPr/>
                </p:nvSpPr>
                <p:spPr bwMode="hidden">
                  <a:xfrm rot="84182" flipH="1">
                    <a:off x="189" y="1446"/>
                    <a:ext cx="754" cy="343"/>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cap="flat" cmpd="sng">
                    <a:noFill/>
                    <a:prstDash val="solid"/>
                    <a:round/>
                    <a:headEnd type="none" w="med" len="med"/>
                    <a:tailEnd type="none" w="med" len="med"/>
                  </a:ln>
                  <a:effectLst/>
                </p:spPr>
                <p:txBody>
                  <a:bodyPr wrap="none" anchor="ctr"/>
                  <a:lstStyle/>
                  <a:p>
                    <a:endParaRPr lang="ru-RU"/>
                  </a:p>
                </p:txBody>
              </p:sp>
            </p:grpSp>
            <p:grpSp>
              <p:nvGrpSpPr>
                <p:cNvPr id="33848" name="Group 56"/>
                <p:cNvGrpSpPr>
                  <a:grpSpLocks/>
                </p:cNvGrpSpPr>
                <p:nvPr/>
              </p:nvGrpSpPr>
              <p:grpSpPr bwMode="auto">
                <a:xfrm>
                  <a:off x="3342" y="418"/>
                  <a:ext cx="737" cy="167"/>
                  <a:chOff x="505" y="1094"/>
                  <a:chExt cx="1879" cy="427"/>
                </a:xfrm>
              </p:grpSpPr>
              <p:sp>
                <p:nvSpPr>
                  <p:cNvPr id="33849" name="Freeform 57"/>
                  <p:cNvSpPr>
                    <a:spLocks/>
                  </p:cNvSpPr>
                  <p:nvPr/>
                </p:nvSpPr>
                <p:spPr bwMode="hidden">
                  <a:xfrm rot="802576" flipH="1">
                    <a:off x="1151" y="1306"/>
                    <a:ext cx="1233" cy="215"/>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endParaRPr lang="ru-RU"/>
                  </a:p>
                </p:txBody>
              </p:sp>
              <p:sp>
                <p:nvSpPr>
                  <p:cNvPr id="33850" name="Freeform 58"/>
                  <p:cNvSpPr>
                    <a:spLocks/>
                  </p:cNvSpPr>
                  <p:nvPr/>
                </p:nvSpPr>
                <p:spPr bwMode="hidden">
                  <a:xfrm rot="802576" flipH="1">
                    <a:off x="505" y="1094"/>
                    <a:ext cx="662" cy="338"/>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a:noFill/>
                    <a:round/>
                    <a:headEnd/>
                    <a:tailEnd/>
                  </a:ln>
                  <a:effectLst/>
                </p:spPr>
                <p:txBody>
                  <a:bodyPr wrap="none" anchor="ctr"/>
                  <a:lstStyle/>
                  <a:p>
                    <a:endParaRPr lang="ru-RU"/>
                  </a:p>
                </p:txBody>
              </p:sp>
            </p:grpSp>
            <p:grpSp>
              <p:nvGrpSpPr>
                <p:cNvPr id="33851" name="Group 59"/>
                <p:cNvGrpSpPr>
                  <a:grpSpLocks/>
                </p:cNvGrpSpPr>
                <p:nvPr/>
              </p:nvGrpSpPr>
              <p:grpSpPr bwMode="auto">
                <a:xfrm>
                  <a:off x="3386" y="341"/>
                  <a:ext cx="725" cy="218"/>
                  <a:chOff x="616" y="899"/>
                  <a:chExt cx="1850" cy="554"/>
                </a:xfrm>
              </p:grpSpPr>
              <p:sp>
                <p:nvSpPr>
                  <p:cNvPr id="33852" name="Freeform 60"/>
                  <p:cNvSpPr>
                    <a:spLocks/>
                  </p:cNvSpPr>
                  <p:nvPr/>
                </p:nvSpPr>
                <p:spPr bwMode="hidden">
                  <a:xfrm rot="1277471" flipH="1">
                    <a:off x="1233" y="1238"/>
                    <a:ext cx="1233" cy="215"/>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endParaRPr lang="ru-RU"/>
                  </a:p>
                </p:txBody>
              </p:sp>
              <p:sp>
                <p:nvSpPr>
                  <p:cNvPr id="33853" name="Freeform 61"/>
                  <p:cNvSpPr>
                    <a:spLocks/>
                  </p:cNvSpPr>
                  <p:nvPr/>
                </p:nvSpPr>
                <p:spPr bwMode="hidden">
                  <a:xfrm rot="1277471" flipH="1">
                    <a:off x="616" y="899"/>
                    <a:ext cx="662" cy="338"/>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a:noFill/>
                    <a:round/>
                    <a:headEnd/>
                    <a:tailEnd/>
                  </a:ln>
                  <a:effectLst/>
                </p:spPr>
                <p:txBody>
                  <a:bodyPr wrap="none" anchor="ctr"/>
                  <a:lstStyle/>
                  <a:p>
                    <a:endParaRPr lang="ru-RU"/>
                  </a:p>
                </p:txBody>
              </p:sp>
            </p:grpSp>
            <p:grpSp>
              <p:nvGrpSpPr>
                <p:cNvPr id="33854" name="Group 62"/>
                <p:cNvGrpSpPr>
                  <a:grpSpLocks/>
                </p:cNvGrpSpPr>
                <p:nvPr/>
              </p:nvGrpSpPr>
              <p:grpSpPr bwMode="auto">
                <a:xfrm>
                  <a:off x="3472" y="231"/>
                  <a:ext cx="693" cy="291"/>
                  <a:chOff x="3472" y="231"/>
                  <a:chExt cx="693" cy="291"/>
                </a:xfrm>
              </p:grpSpPr>
              <p:sp>
                <p:nvSpPr>
                  <p:cNvPr id="33855" name="Freeform 63"/>
                  <p:cNvSpPr>
                    <a:spLocks/>
                  </p:cNvSpPr>
                  <p:nvPr/>
                </p:nvSpPr>
                <p:spPr bwMode="hidden">
                  <a:xfrm rot="2028410" flipH="1">
                    <a:off x="3681" y="438"/>
                    <a:ext cx="484" cy="84"/>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endParaRPr lang="ru-RU"/>
                  </a:p>
                </p:txBody>
              </p:sp>
              <p:sp>
                <p:nvSpPr>
                  <p:cNvPr id="33856" name="Freeform 64"/>
                  <p:cNvSpPr>
                    <a:spLocks/>
                  </p:cNvSpPr>
                  <p:nvPr/>
                </p:nvSpPr>
                <p:spPr bwMode="hidden">
                  <a:xfrm rot="2028410" flipH="1">
                    <a:off x="3472" y="231"/>
                    <a:ext cx="260" cy="132"/>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a:noFill/>
                    <a:round/>
                    <a:headEnd/>
                    <a:tailEnd/>
                  </a:ln>
                  <a:effectLst/>
                </p:spPr>
                <p:txBody>
                  <a:bodyPr wrap="none" anchor="ctr"/>
                  <a:lstStyle/>
                  <a:p>
                    <a:endParaRPr lang="ru-RU"/>
                  </a:p>
                </p:txBody>
              </p:sp>
            </p:grpSp>
            <p:grpSp>
              <p:nvGrpSpPr>
                <p:cNvPr id="33857" name="Group 65"/>
                <p:cNvGrpSpPr>
                  <a:grpSpLocks/>
                </p:cNvGrpSpPr>
                <p:nvPr/>
              </p:nvGrpSpPr>
              <p:grpSpPr bwMode="auto">
                <a:xfrm>
                  <a:off x="3554" y="118"/>
                  <a:ext cx="664" cy="349"/>
                  <a:chOff x="3554" y="118"/>
                  <a:chExt cx="664" cy="349"/>
                </a:xfrm>
              </p:grpSpPr>
              <p:sp>
                <p:nvSpPr>
                  <p:cNvPr id="33858" name="Freeform 66"/>
                  <p:cNvSpPr>
                    <a:spLocks/>
                  </p:cNvSpPr>
                  <p:nvPr/>
                </p:nvSpPr>
                <p:spPr bwMode="hidden">
                  <a:xfrm rot="2664424" flipH="1">
                    <a:off x="3727" y="383"/>
                    <a:ext cx="491" cy="84"/>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endParaRPr lang="ru-RU"/>
                  </a:p>
                </p:txBody>
              </p:sp>
              <p:sp>
                <p:nvSpPr>
                  <p:cNvPr id="33859" name="Freeform 67"/>
                  <p:cNvSpPr>
                    <a:spLocks/>
                  </p:cNvSpPr>
                  <p:nvPr/>
                </p:nvSpPr>
                <p:spPr bwMode="hidden">
                  <a:xfrm rot="2664424" flipH="1">
                    <a:off x="3554" y="118"/>
                    <a:ext cx="264" cy="132"/>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a:noFill/>
                    <a:round/>
                    <a:headEnd/>
                    <a:tailEnd/>
                  </a:ln>
                  <a:effectLst/>
                </p:spPr>
                <p:txBody>
                  <a:bodyPr wrap="none" anchor="ctr"/>
                  <a:lstStyle/>
                  <a:p>
                    <a:endParaRPr lang="ru-RU"/>
                  </a:p>
                </p:txBody>
              </p:sp>
            </p:grpSp>
            <p:grpSp>
              <p:nvGrpSpPr>
                <p:cNvPr id="33860" name="Group 68"/>
                <p:cNvGrpSpPr>
                  <a:grpSpLocks/>
                </p:cNvGrpSpPr>
                <p:nvPr/>
              </p:nvGrpSpPr>
              <p:grpSpPr bwMode="auto">
                <a:xfrm>
                  <a:off x="3784" y="30"/>
                  <a:ext cx="305" cy="593"/>
                  <a:chOff x="1633" y="104"/>
                  <a:chExt cx="778" cy="1512"/>
                </a:xfrm>
              </p:grpSpPr>
              <p:sp>
                <p:nvSpPr>
                  <p:cNvPr id="33861" name="Freeform 69"/>
                  <p:cNvSpPr>
                    <a:spLocks/>
                  </p:cNvSpPr>
                  <p:nvPr/>
                </p:nvSpPr>
                <p:spPr bwMode="hidden">
                  <a:xfrm rot="3473776" flipH="1">
                    <a:off x="1754" y="958"/>
                    <a:ext cx="1100" cy="215"/>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endParaRPr lang="ru-RU"/>
                  </a:p>
                </p:txBody>
              </p:sp>
              <p:sp>
                <p:nvSpPr>
                  <p:cNvPr id="33862" name="Freeform 70"/>
                  <p:cNvSpPr>
                    <a:spLocks/>
                  </p:cNvSpPr>
                  <p:nvPr/>
                </p:nvSpPr>
                <p:spPr bwMode="hidden">
                  <a:xfrm rot="3473776" flipH="1">
                    <a:off x="1506" y="231"/>
                    <a:ext cx="591" cy="338"/>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a:noFill/>
                    <a:round/>
                    <a:headEnd/>
                    <a:tailEnd/>
                  </a:ln>
                  <a:effectLst/>
                </p:spPr>
                <p:txBody>
                  <a:bodyPr wrap="none" anchor="ctr"/>
                  <a:lstStyle/>
                  <a:p>
                    <a:endParaRPr lang="ru-RU"/>
                  </a:p>
                </p:txBody>
              </p:sp>
            </p:grpSp>
            <p:grpSp>
              <p:nvGrpSpPr>
                <p:cNvPr id="33863" name="Group 71"/>
                <p:cNvGrpSpPr>
                  <a:grpSpLocks/>
                </p:cNvGrpSpPr>
                <p:nvPr/>
              </p:nvGrpSpPr>
              <p:grpSpPr bwMode="auto">
                <a:xfrm>
                  <a:off x="3903" y="0"/>
                  <a:ext cx="248" cy="601"/>
                  <a:chOff x="1935" y="28"/>
                  <a:chExt cx="634" cy="1534"/>
                </a:xfrm>
              </p:grpSpPr>
              <p:sp>
                <p:nvSpPr>
                  <p:cNvPr id="33864" name="Freeform 72"/>
                  <p:cNvSpPr>
                    <a:spLocks/>
                  </p:cNvSpPr>
                  <p:nvPr/>
                </p:nvSpPr>
                <p:spPr bwMode="hidden">
                  <a:xfrm rot="4126480" flipH="1">
                    <a:off x="1931" y="924"/>
                    <a:ext cx="1061" cy="215"/>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endParaRPr lang="ru-RU"/>
                  </a:p>
                </p:txBody>
              </p:sp>
              <p:sp>
                <p:nvSpPr>
                  <p:cNvPr id="33865" name="Freeform 73"/>
                  <p:cNvSpPr>
                    <a:spLocks/>
                  </p:cNvSpPr>
                  <p:nvPr/>
                </p:nvSpPr>
                <p:spPr bwMode="hidden">
                  <a:xfrm rot="4126480" flipH="1">
                    <a:off x="1819" y="144"/>
                    <a:ext cx="570" cy="338"/>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a:noFill/>
                    <a:round/>
                    <a:headEnd/>
                    <a:tailEnd/>
                  </a:ln>
                  <a:effectLst/>
                </p:spPr>
                <p:txBody>
                  <a:bodyPr wrap="none" anchor="ctr"/>
                  <a:lstStyle/>
                  <a:p>
                    <a:endParaRPr lang="ru-RU"/>
                  </a:p>
                </p:txBody>
              </p:sp>
            </p:grpSp>
            <p:grpSp>
              <p:nvGrpSpPr>
                <p:cNvPr id="33866" name="Group 74"/>
                <p:cNvGrpSpPr>
                  <a:grpSpLocks/>
                </p:cNvGrpSpPr>
                <p:nvPr/>
              </p:nvGrpSpPr>
              <p:grpSpPr bwMode="auto">
                <a:xfrm>
                  <a:off x="4251" y="252"/>
                  <a:ext cx="723" cy="222"/>
                  <a:chOff x="2822" y="672"/>
                  <a:chExt cx="1845" cy="566"/>
                </a:xfrm>
              </p:grpSpPr>
              <p:sp>
                <p:nvSpPr>
                  <p:cNvPr id="33867" name="Freeform 75"/>
                  <p:cNvSpPr>
                    <a:spLocks/>
                  </p:cNvSpPr>
                  <p:nvPr/>
                </p:nvSpPr>
                <p:spPr bwMode="hidden">
                  <a:xfrm rot="-1325434">
                    <a:off x="2822" y="1023"/>
                    <a:ext cx="1233" cy="215"/>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a:effectLst/>
                </p:spPr>
                <p:txBody>
                  <a:bodyPr wrap="none" anchor="ctr"/>
                  <a:lstStyle/>
                  <a:p>
                    <a:endParaRPr lang="ru-RU"/>
                  </a:p>
                </p:txBody>
              </p:sp>
              <p:sp>
                <p:nvSpPr>
                  <p:cNvPr id="33868" name="Freeform 76"/>
                  <p:cNvSpPr>
                    <a:spLocks/>
                  </p:cNvSpPr>
                  <p:nvPr/>
                </p:nvSpPr>
                <p:spPr bwMode="hidden">
                  <a:xfrm rot="-1325434">
                    <a:off x="4005" y="672"/>
                    <a:ext cx="662" cy="338"/>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a:effectLst/>
                </p:spPr>
                <p:txBody>
                  <a:bodyPr wrap="none" anchor="ctr"/>
                  <a:lstStyle/>
                  <a:p>
                    <a:endParaRPr lang="ru-RU"/>
                  </a:p>
                </p:txBody>
              </p:sp>
            </p:grpSp>
            <p:grpSp>
              <p:nvGrpSpPr>
                <p:cNvPr id="33869" name="Group 77"/>
                <p:cNvGrpSpPr>
                  <a:grpSpLocks/>
                </p:cNvGrpSpPr>
                <p:nvPr/>
              </p:nvGrpSpPr>
              <p:grpSpPr bwMode="auto">
                <a:xfrm>
                  <a:off x="4196" y="163"/>
                  <a:ext cx="699" cy="282"/>
                  <a:chOff x="2683" y="445"/>
                  <a:chExt cx="1781" cy="717"/>
                </a:xfrm>
              </p:grpSpPr>
              <p:sp>
                <p:nvSpPr>
                  <p:cNvPr id="33870" name="Freeform 78"/>
                  <p:cNvSpPr>
                    <a:spLocks/>
                  </p:cNvSpPr>
                  <p:nvPr/>
                </p:nvSpPr>
                <p:spPr bwMode="hidden">
                  <a:xfrm rot="-1921064">
                    <a:off x="2683" y="947"/>
                    <a:ext cx="1233" cy="215"/>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a:effectLst/>
                </p:spPr>
                <p:txBody>
                  <a:bodyPr wrap="none" anchor="ctr"/>
                  <a:lstStyle/>
                  <a:p>
                    <a:endParaRPr lang="ru-RU"/>
                  </a:p>
                </p:txBody>
              </p:sp>
              <p:sp>
                <p:nvSpPr>
                  <p:cNvPr id="33871" name="Freeform 79"/>
                  <p:cNvSpPr>
                    <a:spLocks/>
                  </p:cNvSpPr>
                  <p:nvPr/>
                </p:nvSpPr>
                <p:spPr bwMode="hidden">
                  <a:xfrm rot="-1921064">
                    <a:off x="3802" y="445"/>
                    <a:ext cx="662" cy="338"/>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a:effectLst/>
                </p:spPr>
                <p:txBody>
                  <a:bodyPr wrap="none" anchor="ctr"/>
                  <a:lstStyle/>
                  <a:p>
                    <a:endParaRPr lang="ru-RU"/>
                  </a:p>
                </p:txBody>
              </p:sp>
            </p:grpSp>
            <p:sp>
              <p:nvSpPr>
                <p:cNvPr id="33872" name="Freeform 80"/>
                <p:cNvSpPr>
                  <a:spLocks/>
                </p:cNvSpPr>
                <p:nvPr/>
              </p:nvSpPr>
              <p:spPr bwMode="hidden">
                <a:xfrm rot="4578755" flipH="1">
                  <a:off x="3968" y="372"/>
                  <a:ext cx="403" cy="57"/>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a:noFill/>
                  <a:round/>
                  <a:headEnd/>
                  <a:tailEnd/>
                </a:ln>
                <a:effectLst/>
              </p:spPr>
              <p:txBody>
                <a:bodyPr wrap="none" anchor="ctr"/>
                <a:lstStyle/>
                <a:p>
                  <a:endParaRPr lang="ru-RU"/>
                </a:p>
              </p:txBody>
            </p:sp>
            <p:sp>
              <p:nvSpPr>
                <p:cNvPr id="33873" name="Freeform 81"/>
                <p:cNvSpPr>
                  <a:spLocks/>
                </p:cNvSpPr>
                <p:nvPr/>
              </p:nvSpPr>
              <p:spPr bwMode="hidden">
                <a:xfrm rot="4578755" flipH="1">
                  <a:off x="3977" y="77"/>
                  <a:ext cx="216" cy="90"/>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a:noFill/>
                  <a:round/>
                  <a:headEnd/>
                  <a:tailEnd/>
                </a:ln>
                <a:effectLst/>
              </p:spPr>
              <p:txBody>
                <a:bodyPr wrap="none" anchor="ctr"/>
                <a:lstStyle/>
                <a:p>
                  <a:endParaRPr lang="ru-RU"/>
                </a:p>
              </p:txBody>
            </p:sp>
            <p:grpSp>
              <p:nvGrpSpPr>
                <p:cNvPr id="33874" name="Group 82"/>
                <p:cNvGrpSpPr>
                  <a:grpSpLocks/>
                </p:cNvGrpSpPr>
                <p:nvPr/>
              </p:nvGrpSpPr>
              <p:grpSpPr bwMode="auto">
                <a:xfrm>
                  <a:off x="4242" y="5"/>
                  <a:ext cx="251" cy="596"/>
                  <a:chOff x="2800" y="41"/>
                  <a:chExt cx="640" cy="1520"/>
                </a:xfrm>
              </p:grpSpPr>
              <p:sp>
                <p:nvSpPr>
                  <p:cNvPr id="33875" name="Freeform 83"/>
                  <p:cNvSpPr>
                    <a:spLocks/>
                  </p:cNvSpPr>
                  <p:nvPr/>
                </p:nvSpPr>
                <p:spPr bwMode="hidden">
                  <a:xfrm rot="-3857755">
                    <a:off x="2361" y="938"/>
                    <a:ext cx="1062" cy="184"/>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a:effectLst/>
                </p:spPr>
                <p:txBody>
                  <a:bodyPr wrap="none" anchor="ctr"/>
                  <a:lstStyle/>
                  <a:p>
                    <a:endParaRPr lang="ru-RU"/>
                  </a:p>
                </p:txBody>
              </p:sp>
              <p:sp>
                <p:nvSpPr>
                  <p:cNvPr id="33876" name="Freeform 84"/>
                  <p:cNvSpPr>
                    <a:spLocks/>
                  </p:cNvSpPr>
                  <p:nvPr/>
                </p:nvSpPr>
                <p:spPr bwMode="hidden">
                  <a:xfrm rot="-3857755">
                    <a:off x="3011" y="181"/>
                    <a:ext cx="570" cy="289"/>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a:effectLst/>
                </p:spPr>
                <p:txBody>
                  <a:bodyPr wrap="none" anchor="ctr"/>
                  <a:lstStyle/>
                  <a:p>
                    <a:endParaRPr lang="ru-RU"/>
                  </a:p>
                </p:txBody>
              </p:sp>
            </p:grpSp>
            <p:grpSp>
              <p:nvGrpSpPr>
                <p:cNvPr id="33877" name="Group 85"/>
                <p:cNvGrpSpPr>
                  <a:grpSpLocks/>
                </p:cNvGrpSpPr>
                <p:nvPr/>
              </p:nvGrpSpPr>
              <p:grpSpPr bwMode="auto">
                <a:xfrm>
                  <a:off x="4295" y="53"/>
                  <a:ext cx="398" cy="574"/>
                  <a:chOff x="2934" y="163"/>
                  <a:chExt cx="1017" cy="1464"/>
                </a:xfrm>
              </p:grpSpPr>
              <p:sp>
                <p:nvSpPr>
                  <p:cNvPr id="33878" name="Freeform 86"/>
                  <p:cNvSpPr>
                    <a:spLocks/>
                  </p:cNvSpPr>
                  <p:nvPr/>
                </p:nvSpPr>
                <p:spPr bwMode="hidden">
                  <a:xfrm rot="-2777260">
                    <a:off x="2491" y="915"/>
                    <a:ext cx="1155" cy="270"/>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a:effectLst/>
                </p:spPr>
                <p:txBody>
                  <a:bodyPr wrap="none" anchor="ctr"/>
                  <a:lstStyle/>
                  <a:p>
                    <a:endParaRPr lang="ru-RU"/>
                  </a:p>
                </p:txBody>
              </p:sp>
              <p:sp>
                <p:nvSpPr>
                  <p:cNvPr id="33879" name="Freeform 87"/>
                  <p:cNvSpPr>
                    <a:spLocks/>
                  </p:cNvSpPr>
                  <p:nvPr/>
                </p:nvSpPr>
                <p:spPr bwMode="hidden">
                  <a:xfrm rot="-2777260">
                    <a:off x="3430" y="261"/>
                    <a:ext cx="620" cy="423"/>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a:effectLst/>
                </p:spPr>
                <p:txBody>
                  <a:bodyPr wrap="none" anchor="ctr"/>
                  <a:lstStyle/>
                  <a:p>
                    <a:endParaRPr lang="ru-RU"/>
                  </a:p>
                </p:txBody>
              </p:sp>
            </p:grpSp>
            <p:grpSp>
              <p:nvGrpSpPr>
                <p:cNvPr id="33880" name="Group 88"/>
                <p:cNvGrpSpPr>
                  <a:grpSpLocks/>
                </p:cNvGrpSpPr>
                <p:nvPr/>
              </p:nvGrpSpPr>
              <p:grpSpPr bwMode="auto">
                <a:xfrm>
                  <a:off x="4215" y="2"/>
                  <a:ext cx="95" cy="567"/>
                  <a:chOff x="2730" y="32"/>
                  <a:chExt cx="243" cy="1448"/>
                </a:xfrm>
              </p:grpSpPr>
              <p:sp>
                <p:nvSpPr>
                  <p:cNvPr id="33881" name="Freeform 89"/>
                  <p:cNvSpPr>
                    <a:spLocks/>
                  </p:cNvSpPr>
                  <p:nvPr/>
                </p:nvSpPr>
                <p:spPr bwMode="hidden">
                  <a:xfrm rot="-4903748">
                    <a:off x="2296" y="960"/>
                    <a:ext cx="954" cy="86"/>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a:effectLst/>
                </p:spPr>
                <p:txBody>
                  <a:bodyPr wrap="none" anchor="ctr"/>
                  <a:lstStyle/>
                  <a:p>
                    <a:endParaRPr lang="ru-RU"/>
                  </a:p>
                </p:txBody>
              </p:sp>
              <p:sp>
                <p:nvSpPr>
                  <p:cNvPr id="33882" name="Freeform 90"/>
                  <p:cNvSpPr>
                    <a:spLocks/>
                  </p:cNvSpPr>
                  <p:nvPr/>
                </p:nvSpPr>
                <p:spPr bwMode="hidden">
                  <a:xfrm rot="-4903748">
                    <a:off x="2650" y="220"/>
                    <a:ext cx="512" cy="135"/>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a:effectLst/>
                </p:spPr>
                <p:txBody>
                  <a:bodyPr wrap="none" anchor="ctr"/>
                  <a:lstStyle/>
                  <a:p>
                    <a:endParaRPr lang="ru-RU"/>
                  </a:p>
                </p:txBody>
              </p:sp>
            </p:grpSp>
            <p:grpSp>
              <p:nvGrpSpPr>
                <p:cNvPr id="33883" name="Group 91"/>
                <p:cNvGrpSpPr>
                  <a:grpSpLocks/>
                </p:cNvGrpSpPr>
                <p:nvPr/>
              </p:nvGrpSpPr>
              <p:grpSpPr bwMode="auto">
                <a:xfrm>
                  <a:off x="3514" y="683"/>
                  <a:ext cx="425" cy="960"/>
                  <a:chOff x="943" y="1769"/>
                  <a:chExt cx="1085" cy="2450"/>
                </a:xfrm>
              </p:grpSpPr>
              <p:sp>
                <p:nvSpPr>
                  <p:cNvPr id="33884" name="Freeform 92"/>
                  <p:cNvSpPr>
                    <a:spLocks/>
                  </p:cNvSpPr>
                  <p:nvPr/>
                </p:nvSpPr>
                <p:spPr bwMode="hidden">
                  <a:xfrm rot="18335692" flipH="1">
                    <a:off x="1010" y="2475"/>
                    <a:ext cx="1724" cy="312"/>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endParaRPr lang="ru-RU"/>
                  </a:p>
                </p:txBody>
              </p:sp>
              <p:sp>
                <p:nvSpPr>
                  <p:cNvPr id="33885" name="Freeform 93"/>
                  <p:cNvSpPr>
                    <a:spLocks/>
                  </p:cNvSpPr>
                  <p:nvPr/>
                </p:nvSpPr>
                <p:spPr bwMode="hidden">
                  <a:xfrm rot="18335692" flipH="1">
                    <a:off x="725" y="3512"/>
                    <a:ext cx="925" cy="490"/>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cap="flat" cmpd="sng">
                    <a:noFill/>
                    <a:prstDash val="solid"/>
                    <a:round/>
                    <a:headEnd type="none" w="med" len="med"/>
                    <a:tailEnd type="none" w="med" len="med"/>
                  </a:ln>
                  <a:effectLst/>
                </p:spPr>
                <p:txBody>
                  <a:bodyPr wrap="none" anchor="ctr"/>
                  <a:lstStyle/>
                  <a:p>
                    <a:endParaRPr lang="ru-RU"/>
                  </a:p>
                </p:txBody>
              </p:sp>
            </p:grpSp>
            <p:grpSp>
              <p:nvGrpSpPr>
                <p:cNvPr id="33886" name="Group 94"/>
                <p:cNvGrpSpPr>
                  <a:grpSpLocks/>
                </p:cNvGrpSpPr>
                <p:nvPr/>
              </p:nvGrpSpPr>
              <p:grpSpPr bwMode="auto">
                <a:xfrm>
                  <a:off x="3715" y="748"/>
                  <a:ext cx="300" cy="930"/>
                  <a:chOff x="1455" y="1936"/>
                  <a:chExt cx="766" cy="2373"/>
                </a:xfrm>
              </p:grpSpPr>
              <p:sp>
                <p:nvSpPr>
                  <p:cNvPr id="33887" name="Freeform 95"/>
                  <p:cNvSpPr>
                    <a:spLocks/>
                  </p:cNvSpPr>
                  <p:nvPr/>
                </p:nvSpPr>
                <p:spPr bwMode="hidden">
                  <a:xfrm rot="17542885" flipH="1">
                    <a:off x="1267" y="2578"/>
                    <a:ext cx="1595" cy="312"/>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endParaRPr lang="ru-RU"/>
                  </a:p>
                </p:txBody>
              </p:sp>
              <p:sp>
                <p:nvSpPr>
                  <p:cNvPr id="33888" name="Freeform 96"/>
                  <p:cNvSpPr>
                    <a:spLocks/>
                  </p:cNvSpPr>
                  <p:nvPr/>
                </p:nvSpPr>
                <p:spPr bwMode="hidden">
                  <a:xfrm rot="17542885" flipH="1">
                    <a:off x="1272" y="3636"/>
                    <a:ext cx="856" cy="490"/>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cap="flat" cmpd="sng">
                    <a:noFill/>
                    <a:prstDash val="solid"/>
                    <a:round/>
                    <a:headEnd type="none" w="med" len="med"/>
                    <a:tailEnd type="none" w="med" len="med"/>
                  </a:ln>
                  <a:effectLst/>
                </p:spPr>
                <p:txBody>
                  <a:bodyPr wrap="none" anchor="ctr"/>
                  <a:lstStyle/>
                  <a:p>
                    <a:endParaRPr lang="ru-RU"/>
                  </a:p>
                </p:txBody>
              </p:sp>
            </p:grpSp>
            <p:grpSp>
              <p:nvGrpSpPr>
                <p:cNvPr id="33889" name="Group 97"/>
                <p:cNvGrpSpPr>
                  <a:grpSpLocks/>
                </p:cNvGrpSpPr>
                <p:nvPr/>
              </p:nvGrpSpPr>
              <p:grpSpPr bwMode="auto">
                <a:xfrm rot="88588">
                  <a:off x="3923" y="769"/>
                  <a:ext cx="180" cy="913"/>
                  <a:chOff x="1956" y="1990"/>
                  <a:chExt cx="492" cy="2604"/>
                </a:xfrm>
              </p:grpSpPr>
              <p:sp>
                <p:nvSpPr>
                  <p:cNvPr id="33890" name="Freeform 98"/>
                  <p:cNvSpPr>
                    <a:spLocks/>
                  </p:cNvSpPr>
                  <p:nvPr/>
                </p:nvSpPr>
                <p:spPr bwMode="hidden">
                  <a:xfrm rot="16782062" flipH="1">
                    <a:off x="1442" y="2695"/>
                    <a:ext cx="1711" cy="301"/>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endParaRPr lang="ru-RU"/>
                  </a:p>
                </p:txBody>
              </p:sp>
              <p:sp>
                <p:nvSpPr>
                  <p:cNvPr id="33891" name="Freeform 99"/>
                  <p:cNvSpPr>
                    <a:spLocks/>
                  </p:cNvSpPr>
                  <p:nvPr/>
                </p:nvSpPr>
                <p:spPr bwMode="hidden">
                  <a:xfrm rot="16782062" flipH="1">
                    <a:off x="1734" y="3898"/>
                    <a:ext cx="918" cy="473"/>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cap="flat" cmpd="sng">
                    <a:noFill/>
                    <a:prstDash val="solid"/>
                    <a:round/>
                    <a:headEnd type="none" w="med" len="med"/>
                    <a:tailEnd type="none" w="med" len="med"/>
                  </a:ln>
                  <a:effectLst/>
                </p:spPr>
                <p:txBody>
                  <a:bodyPr wrap="none" anchor="ctr"/>
                  <a:lstStyle/>
                  <a:p>
                    <a:endParaRPr lang="ru-RU"/>
                  </a:p>
                </p:txBody>
              </p:sp>
            </p:grpSp>
            <p:grpSp>
              <p:nvGrpSpPr>
                <p:cNvPr id="33892" name="Group 100"/>
                <p:cNvGrpSpPr>
                  <a:grpSpLocks/>
                </p:cNvGrpSpPr>
                <p:nvPr/>
              </p:nvGrpSpPr>
              <p:grpSpPr bwMode="auto">
                <a:xfrm>
                  <a:off x="4451" y="662"/>
                  <a:ext cx="442" cy="951"/>
                  <a:chOff x="3334" y="1717"/>
                  <a:chExt cx="1125" cy="2426"/>
                </a:xfrm>
              </p:grpSpPr>
              <p:sp>
                <p:nvSpPr>
                  <p:cNvPr id="33893" name="Freeform 101"/>
                  <p:cNvSpPr>
                    <a:spLocks/>
                  </p:cNvSpPr>
                  <p:nvPr/>
                </p:nvSpPr>
                <p:spPr bwMode="hidden">
                  <a:xfrm rot="3144576">
                    <a:off x="2628" y="2423"/>
                    <a:ext cx="1724" cy="312"/>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a:noFill/>
                    <a:round/>
                    <a:headEnd/>
                    <a:tailEnd/>
                  </a:ln>
                  <a:effectLst/>
                </p:spPr>
                <p:txBody>
                  <a:bodyPr wrap="none" anchor="ctr"/>
                  <a:lstStyle/>
                  <a:p>
                    <a:endParaRPr lang="ru-RU"/>
                  </a:p>
                </p:txBody>
              </p:sp>
              <p:sp>
                <p:nvSpPr>
                  <p:cNvPr id="33894" name="Freeform 102"/>
                  <p:cNvSpPr>
                    <a:spLocks/>
                  </p:cNvSpPr>
                  <p:nvPr/>
                </p:nvSpPr>
                <p:spPr bwMode="hidden">
                  <a:xfrm rot="3144576">
                    <a:off x="3751" y="3436"/>
                    <a:ext cx="925" cy="490"/>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cap="flat" cmpd="sng">
                    <a:noFill/>
                    <a:prstDash val="solid"/>
                    <a:round/>
                    <a:headEnd type="none" w="med" len="med"/>
                    <a:tailEnd type="none" w="med" len="med"/>
                  </a:ln>
                  <a:effectLst/>
                </p:spPr>
                <p:txBody>
                  <a:bodyPr wrap="none" anchor="ctr"/>
                  <a:lstStyle/>
                  <a:p>
                    <a:endParaRPr lang="ru-RU"/>
                  </a:p>
                </p:txBody>
              </p:sp>
            </p:grpSp>
            <p:grpSp>
              <p:nvGrpSpPr>
                <p:cNvPr id="33895" name="Group 103"/>
                <p:cNvGrpSpPr>
                  <a:grpSpLocks/>
                </p:cNvGrpSpPr>
                <p:nvPr/>
              </p:nvGrpSpPr>
              <p:grpSpPr bwMode="auto">
                <a:xfrm>
                  <a:off x="4391" y="721"/>
                  <a:ext cx="347" cy="951"/>
                  <a:chOff x="3181" y="1866"/>
                  <a:chExt cx="883" cy="2426"/>
                </a:xfrm>
              </p:grpSpPr>
              <p:sp>
                <p:nvSpPr>
                  <p:cNvPr id="33896" name="Freeform 104"/>
                  <p:cNvSpPr>
                    <a:spLocks/>
                  </p:cNvSpPr>
                  <p:nvPr/>
                </p:nvSpPr>
                <p:spPr bwMode="hidden">
                  <a:xfrm rot="3745735">
                    <a:off x="2506" y="2541"/>
                    <a:ext cx="1650" cy="299"/>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a:noFill/>
                    <a:round/>
                    <a:headEnd/>
                    <a:tailEnd/>
                  </a:ln>
                  <a:effectLst/>
                </p:spPr>
                <p:txBody>
                  <a:bodyPr wrap="none" anchor="ctr"/>
                  <a:lstStyle/>
                  <a:p>
                    <a:endParaRPr lang="ru-RU"/>
                  </a:p>
                </p:txBody>
              </p:sp>
              <p:sp>
                <p:nvSpPr>
                  <p:cNvPr id="33897" name="Freeform 105"/>
                  <p:cNvSpPr>
                    <a:spLocks/>
                  </p:cNvSpPr>
                  <p:nvPr/>
                </p:nvSpPr>
                <p:spPr bwMode="hidden">
                  <a:xfrm rot="3745735">
                    <a:off x="3387" y="3615"/>
                    <a:ext cx="885" cy="469"/>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cap="flat" cmpd="sng">
                    <a:noFill/>
                    <a:prstDash val="solid"/>
                    <a:round/>
                    <a:headEnd type="none" w="med" len="med"/>
                    <a:tailEnd type="none" w="med" len="med"/>
                  </a:ln>
                  <a:effectLst/>
                </p:spPr>
                <p:txBody>
                  <a:bodyPr wrap="none" anchor="ctr"/>
                  <a:lstStyle/>
                  <a:p>
                    <a:endParaRPr lang="ru-RU"/>
                  </a:p>
                </p:txBody>
              </p:sp>
            </p:grpSp>
            <p:grpSp>
              <p:nvGrpSpPr>
                <p:cNvPr id="33898" name="Group 106"/>
                <p:cNvGrpSpPr>
                  <a:grpSpLocks/>
                </p:cNvGrpSpPr>
                <p:nvPr/>
              </p:nvGrpSpPr>
              <p:grpSpPr bwMode="auto">
                <a:xfrm>
                  <a:off x="4323" y="767"/>
                  <a:ext cx="243" cy="935"/>
                  <a:chOff x="3006" y="1983"/>
                  <a:chExt cx="619" cy="2386"/>
                </a:xfrm>
              </p:grpSpPr>
              <p:sp>
                <p:nvSpPr>
                  <p:cNvPr id="33899" name="Freeform 107"/>
                  <p:cNvSpPr>
                    <a:spLocks/>
                  </p:cNvSpPr>
                  <p:nvPr/>
                </p:nvSpPr>
                <p:spPr bwMode="hidden">
                  <a:xfrm rot="4286818">
                    <a:off x="2328" y="2661"/>
                    <a:ext cx="1601" cy="246"/>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a:noFill/>
                    <a:round/>
                    <a:headEnd/>
                    <a:tailEnd/>
                  </a:ln>
                  <a:effectLst/>
                </p:spPr>
                <p:txBody>
                  <a:bodyPr wrap="none" anchor="ctr"/>
                  <a:lstStyle/>
                  <a:p>
                    <a:endParaRPr lang="ru-RU"/>
                  </a:p>
                </p:txBody>
              </p:sp>
              <p:sp>
                <p:nvSpPr>
                  <p:cNvPr id="33900" name="Freeform 108"/>
                  <p:cNvSpPr>
                    <a:spLocks/>
                  </p:cNvSpPr>
                  <p:nvPr/>
                </p:nvSpPr>
                <p:spPr bwMode="hidden">
                  <a:xfrm rot="4286818">
                    <a:off x="3002" y="3747"/>
                    <a:ext cx="859" cy="386"/>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a:noFill/>
                    <a:round/>
                    <a:headEnd/>
                    <a:tailEnd/>
                  </a:ln>
                  <a:effectLst/>
                </p:spPr>
                <p:txBody>
                  <a:bodyPr wrap="none" anchor="ctr"/>
                  <a:lstStyle/>
                  <a:p>
                    <a:endParaRPr lang="ru-RU"/>
                  </a:p>
                </p:txBody>
              </p:sp>
            </p:grpSp>
            <p:grpSp>
              <p:nvGrpSpPr>
                <p:cNvPr id="33901" name="Group 109"/>
                <p:cNvGrpSpPr>
                  <a:grpSpLocks/>
                </p:cNvGrpSpPr>
                <p:nvPr/>
              </p:nvGrpSpPr>
              <p:grpSpPr bwMode="auto">
                <a:xfrm>
                  <a:off x="4249" y="813"/>
                  <a:ext cx="159" cy="870"/>
                  <a:chOff x="2819" y="2101"/>
                  <a:chExt cx="405" cy="2219"/>
                </a:xfrm>
              </p:grpSpPr>
              <p:sp>
                <p:nvSpPr>
                  <p:cNvPr id="33902" name="Freeform 110"/>
                  <p:cNvSpPr>
                    <a:spLocks/>
                  </p:cNvSpPr>
                  <p:nvPr/>
                </p:nvSpPr>
                <p:spPr bwMode="hidden">
                  <a:xfrm rot="4898956">
                    <a:off x="2206" y="2714"/>
                    <a:ext cx="1471" cy="246"/>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a:noFill/>
                    <a:round/>
                    <a:headEnd/>
                    <a:tailEnd/>
                  </a:ln>
                  <a:effectLst/>
                </p:spPr>
                <p:txBody>
                  <a:bodyPr wrap="none" anchor="ctr"/>
                  <a:lstStyle/>
                  <a:p>
                    <a:endParaRPr lang="ru-RU"/>
                  </a:p>
                </p:txBody>
              </p:sp>
              <p:sp>
                <p:nvSpPr>
                  <p:cNvPr id="33903" name="Freeform 111"/>
                  <p:cNvSpPr>
                    <a:spLocks/>
                  </p:cNvSpPr>
                  <p:nvPr/>
                </p:nvSpPr>
                <p:spPr bwMode="hidden">
                  <a:xfrm rot="4898956">
                    <a:off x="2636" y="3732"/>
                    <a:ext cx="790" cy="386"/>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a:noFill/>
                    <a:round/>
                    <a:headEnd/>
                    <a:tailEnd/>
                  </a:ln>
                  <a:effectLst/>
                </p:spPr>
                <p:txBody>
                  <a:bodyPr wrap="none" anchor="ctr"/>
                  <a:lstStyle/>
                  <a:p>
                    <a:endParaRPr lang="ru-RU"/>
                  </a:p>
                </p:txBody>
              </p:sp>
            </p:grpSp>
            <p:grpSp>
              <p:nvGrpSpPr>
                <p:cNvPr id="33904" name="Group 112"/>
                <p:cNvGrpSpPr>
                  <a:grpSpLocks/>
                </p:cNvGrpSpPr>
                <p:nvPr/>
              </p:nvGrpSpPr>
              <p:grpSpPr bwMode="auto">
                <a:xfrm>
                  <a:off x="4045" y="826"/>
                  <a:ext cx="167" cy="857"/>
                  <a:chOff x="2287" y="2135"/>
                  <a:chExt cx="426" cy="2185"/>
                </a:xfrm>
              </p:grpSpPr>
              <p:sp>
                <p:nvSpPr>
                  <p:cNvPr id="33905" name="Freeform 113"/>
                  <p:cNvSpPr>
                    <a:spLocks/>
                  </p:cNvSpPr>
                  <p:nvPr/>
                </p:nvSpPr>
                <p:spPr bwMode="hidden">
                  <a:xfrm rot="5755659">
                    <a:off x="1900" y="2760"/>
                    <a:ext cx="1437" cy="188"/>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5400000" scaled="1"/>
                  </a:gradFill>
                  <a:ln w="9525">
                    <a:noFill/>
                    <a:round/>
                    <a:headEnd/>
                    <a:tailEnd/>
                  </a:ln>
                  <a:effectLst/>
                </p:spPr>
                <p:txBody>
                  <a:bodyPr wrap="none" anchor="ctr"/>
                  <a:lstStyle/>
                  <a:p>
                    <a:endParaRPr lang="ru-RU"/>
                  </a:p>
                </p:txBody>
              </p:sp>
              <p:sp>
                <p:nvSpPr>
                  <p:cNvPr id="33906" name="Freeform 114"/>
                  <p:cNvSpPr>
                    <a:spLocks/>
                  </p:cNvSpPr>
                  <p:nvPr/>
                </p:nvSpPr>
                <p:spPr bwMode="hidden">
                  <a:xfrm rot="5755659">
                    <a:off x="2049" y="3787"/>
                    <a:ext cx="771" cy="295"/>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a:noFill/>
                    <a:round/>
                    <a:headEnd/>
                    <a:tailEnd/>
                  </a:ln>
                  <a:effectLst/>
                </p:spPr>
                <p:txBody>
                  <a:bodyPr wrap="none" anchor="ctr"/>
                  <a:lstStyle/>
                  <a:p>
                    <a:endParaRPr lang="ru-RU"/>
                  </a:p>
                </p:txBody>
              </p:sp>
            </p:grpSp>
          </p:grpSp>
          <p:sp>
            <p:nvSpPr>
              <p:cNvPr id="33907" name="Freeform 115"/>
              <p:cNvSpPr>
                <a:spLocks/>
              </p:cNvSpPr>
              <p:nvPr/>
            </p:nvSpPr>
            <p:spPr bwMode="hidden">
              <a:xfrm flipH="1">
                <a:off x="3873" y="934"/>
                <a:ext cx="191" cy="580"/>
              </a:xfrm>
              <a:custGeom>
                <a:avLst/>
                <a:gdLst/>
                <a:ahLst/>
                <a:cxnLst>
                  <a:cxn ang="0">
                    <a:pos x="0" y="64"/>
                  </a:cxn>
                  <a:cxn ang="0">
                    <a:pos x="240" y="16"/>
                  </a:cxn>
                  <a:cxn ang="0">
                    <a:pos x="96" y="160"/>
                  </a:cxn>
                  <a:cxn ang="0">
                    <a:pos x="336" y="160"/>
                  </a:cxn>
                  <a:cxn ang="0">
                    <a:pos x="192" y="304"/>
                  </a:cxn>
                  <a:cxn ang="0">
                    <a:pos x="384" y="352"/>
                  </a:cxn>
                  <a:cxn ang="0">
                    <a:pos x="288" y="448"/>
                  </a:cxn>
                  <a:cxn ang="0">
                    <a:pos x="480" y="496"/>
                  </a:cxn>
                  <a:cxn ang="0">
                    <a:pos x="384" y="592"/>
                  </a:cxn>
                  <a:cxn ang="0">
                    <a:pos x="528" y="640"/>
                  </a:cxn>
                  <a:cxn ang="0">
                    <a:pos x="480" y="736"/>
                  </a:cxn>
                  <a:cxn ang="0">
                    <a:pos x="576" y="832"/>
                  </a:cxn>
                  <a:cxn ang="0">
                    <a:pos x="576" y="928"/>
                  </a:cxn>
                  <a:cxn ang="0">
                    <a:pos x="672" y="1072"/>
                  </a:cxn>
                  <a:cxn ang="0">
                    <a:pos x="624" y="1216"/>
                  </a:cxn>
                  <a:cxn ang="0">
                    <a:pos x="720" y="1312"/>
                  </a:cxn>
                  <a:cxn ang="0">
                    <a:pos x="672" y="1456"/>
                  </a:cxn>
                  <a:cxn ang="0">
                    <a:pos x="720" y="1600"/>
                  </a:cxn>
                  <a:cxn ang="0">
                    <a:pos x="672" y="1696"/>
                  </a:cxn>
                  <a:cxn ang="0">
                    <a:pos x="768" y="1840"/>
                  </a:cxn>
                  <a:cxn ang="0">
                    <a:pos x="720" y="1984"/>
                  </a:cxn>
                  <a:cxn ang="0">
                    <a:pos x="768" y="2176"/>
                  </a:cxn>
                  <a:cxn ang="0">
                    <a:pos x="720" y="2224"/>
                  </a:cxn>
                  <a:cxn ang="0">
                    <a:pos x="768" y="2368"/>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1"/>
                </a:solidFill>
                <a:round/>
                <a:headEnd/>
                <a:tailEnd/>
              </a:ln>
              <a:effectLst/>
            </p:spPr>
            <p:txBody>
              <a:bodyPr wrap="none" anchor="ctr"/>
              <a:lstStyle/>
              <a:p>
                <a:endParaRPr lang="ru-RU"/>
              </a:p>
            </p:txBody>
          </p:sp>
          <p:sp>
            <p:nvSpPr>
              <p:cNvPr id="33908" name="Arc 116"/>
              <p:cNvSpPr>
                <a:spLocks/>
              </p:cNvSpPr>
              <p:nvPr/>
            </p:nvSpPr>
            <p:spPr bwMode="hidden">
              <a:xfrm flipH="1">
                <a:off x="3528" y="726"/>
                <a:ext cx="833" cy="903"/>
              </a:xfrm>
              <a:custGeom>
                <a:avLst/>
                <a:gdLst>
                  <a:gd name="G0" fmla="+- 0 0 0"/>
                  <a:gd name="G1" fmla="+- 20897 0 0"/>
                  <a:gd name="G2" fmla="+- 21600 0 0"/>
                  <a:gd name="T0" fmla="*/ 5467 w 21600"/>
                  <a:gd name="T1" fmla="*/ 0 h 21602"/>
                  <a:gd name="T2" fmla="*/ 21589 w 21600"/>
                  <a:gd name="T3" fmla="*/ 21602 h 21602"/>
                  <a:gd name="T4" fmla="*/ 0 w 21600"/>
                  <a:gd name="T5" fmla="*/ 20897 h 21602"/>
                </a:gdLst>
                <a:ahLst/>
                <a:cxnLst>
                  <a:cxn ang="0">
                    <a:pos x="T0" y="T1"/>
                  </a:cxn>
                  <a:cxn ang="0">
                    <a:pos x="T2" y="T3"/>
                  </a:cxn>
                  <a:cxn ang="0">
                    <a:pos x="T4" y="T5"/>
                  </a:cxn>
                </a:cxnLst>
                <a:rect l="0" t="0" r="r" b="b"/>
                <a:pathLst>
                  <a:path w="21600" h="21602" fill="none" extrusionOk="0">
                    <a:moveTo>
                      <a:pt x="5466" y="0"/>
                    </a:moveTo>
                    <a:cubicBezTo>
                      <a:pt x="14970" y="2486"/>
                      <a:pt x="21600" y="11073"/>
                      <a:pt x="21600" y="20897"/>
                    </a:cubicBezTo>
                    <a:cubicBezTo>
                      <a:pt x="21600" y="21132"/>
                      <a:pt x="21596" y="21367"/>
                      <a:pt x="21588" y="21601"/>
                    </a:cubicBezTo>
                  </a:path>
                  <a:path w="21600" h="21602" stroke="0" extrusionOk="0">
                    <a:moveTo>
                      <a:pt x="5466" y="0"/>
                    </a:moveTo>
                    <a:cubicBezTo>
                      <a:pt x="14970" y="2486"/>
                      <a:pt x="21600" y="11073"/>
                      <a:pt x="21600" y="20897"/>
                    </a:cubicBezTo>
                    <a:cubicBezTo>
                      <a:pt x="21600" y="21132"/>
                      <a:pt x="21596" y="21367"/>
                      <a:pt x="21588" y="21601"/>
                    </a:cubicBezTo>
                    <a:lnTo>
                      <a:pt x="0" y="20897"/>
                    </a:lnTo>
                    <a:close/>
                  </a:path>
                </a:pathLst>
              </a:custGeom>
              <a:noFill/>
              <a:ln w="9525">
                <a:solidFill>
                  <a:schemeClr val="folHlink"/>
                </a:solidFill>
                <a:round/>
                <a:headEnd/>
                <a:tailEnd/>
              </a:ln>
              <a:effectLst/>
            </p:spPr>
            <p:txBody>
              <a:bodyPr wrap="none" anchor="ctr"/>
              <a:lstStyle/>
              <a:p>
                <a:endParaRPr lang="ru-RU"/>
              </a:p>
            </p:txBody>
          </p:sp>
          <p:sp>
            <p:nvSpPr>
              <p:cNvPr id="33909" name="Arc 117"/>
              <p:cNvSpPr>
                <a:spLocks/>
              </p:cNvSpPr>
              <p:nvPr/>
            </p:nvSpPr>
            <p:spPr bwMode="hidden">
              <a:xfrm flipV="1">
                <a:off x="4278" y="179"/>
                <a:ext cx="1007" cy="802"/>
              </a:xfrm>
              <a:custGeom>
                <a:avLst/>
                <a:gdLst>
                  <a:gd name="G0" fmla="+- 17826 0 0"/>
                  <a:gd name="G1" fmla="+- 0 0 0"/>
                  <a:gd name="G2" fmla="+- 21600 0 0"/>
                  <a:gd name="T0" fmla="*/ 36729 w 36729"/>
                  <a:gd name="T1" fmla="*/ 10451 h 21600"/>
                  <a:gd name="T2" fmla="*/ 0 w 36729"/>
                  <a:gd name="T3" fmla="*/ 12197 h 21600"/>
                  <a:gd name="T4" fmla="*/ 17826 w 36729"/>
                  <a:gd name="T5" fmla="*/ 0 h 21600"/>
                </a:gdLst>
                <a:ahLst/>
                <a:cxnLst>
                  <a:cxn ang="0">
                    <a:pos x="T0" y="T1"/>
                  </a:cxn>
                  <a:cxn ang="0">
                    <a:pos x="T2" y="T3"/>
                  </a:cxn>
                  <a:cxn ang="0">
                    <a:pos x="T4" y="T5"/>
                  </a:cxn>
                </a:cxnLst>
                <a:rect l="0" t="0" r="r" b="b"/>
                <a:pathLst>
                  <a:path w="36729" h="21600" fill="none" extrusionOk="0">
                    <a:moveTo>
                      <a:pt x="36729" y="10451"/>
                    </a:moveTo>
                    <a:cubicBezTo>
                      <a:pt x="32926" y="17330"/>
                      <a:pt x="25686" y="21599"/>
                      <a:pt x="17826" y="21600"/>
                    </a:cubicBezTo>
                    <a:cubicBezTo>
                      <a:pt x="10696" y="21600"/>
                      <a:pt x="4025" y="18081"/>
                      <a:pt x="-1" y="12197"/>
                    </a:cubicBezTo>
                  </a:path>
                  <a:path w="36729" h="21600" stroke="0" extrusionOk="0">
                    <a:moveTo>
                      <a:pt x="36729" y="10451"/>
                    </a:moveTo>
                    <a:cubicBezTo>
                      <a:pt x="32926" y="17330"/>
                      <a:pt x="25686" y="21599"/>
                      <a:pt x="17826" y="21600"/>
                    </a:cubicBezTo>
                    <a:cubicBezTo>
                      <a:pt x="10696" y="21600"/>
                      <a:pt x="4025" y="18081"/>
                      <a:pt x="-1" y="12197"/>
                    </a:cubicBezTo>
                    <a:lnTo>
                      <a:pt x="17826" y="0"/>
                    </a:lnTo>
                    <a:close/>
                  </a:path>
                </a:pathLst>
              </a:custGeom>
              <a:noFill/>
              <a:ln w="9525">
                <a:solidFill>
                  <a:schemeClr val="accent1"/>
                </a:solidFill>
                <a:round/>
                <a:headEnd/>
                <a:tailEnd/>
              </a:ln>
              <a:effectLst/>
            </p:spPr>
            <p:txBody>
              <a:bodyPr wrap="none" anchor="ctr"/>
              <a:lstStyle/>
              <a:p>
                <a:endParaRPr lang="ru-RU"/>
              </a:p>
            </p:txBody>
          </p:sp>
          <p:sp>
            <p:nvSpPr>
              <p:cNvPr id="33910" name="Arc 118"/>
              <p:cNvSpPr>
                <a:spLocks/>
              </p:cNvSpPr>
              <p:nvPr/>
            </p:nvSpPr>
            <p:spPr bwMode="hidden">
              <a:xfrm flipH="1">
                <a:off x="3612" y="580"/>
                <a:ext cx="487" cy="933"/>
              </a:xfrm>
              <a:custGeom>
                <a:avLst/>
                <a:gdLst>
                  <a:gd name="G0" fmla="+- 7340 0 0"/>
                  <a:gd name="G1" fmla="+- 21600 0 0"/>
                  <a:gd name="G2" fmla="+- 21600 0 0"/>
                  <a:gd name="T0" fmla="*/ 0 w 28940"/>
                  <a:gd name="T1" fmla="*/ 1285 h 22305"/>
                  <a:gd name="T2" fmla="*/ 28929 w 28940"/>
                  <a:gd name="T3" fmla="*/ 22305 h 22305"/>
                  <a:gd name="T4" fmla="*/ 7340 w 28940"/>
                  <a:gd name="T5" fmla="*/ 21600 h 22305"/>
                </a:gdLst>
                <a:ahLst/>
                <a:cxnLst>
                  <a:cxn ang="0">
                    <a:pos x="T0" y="T1"/>
                  </a:cxn>
                  <a:cxn ang="0">
                    <a:pos x="T2" y="T3"/>
                  </a:cxn>
                  <a:cxn ang="0">
                    <a:pos x="T4" y="T5"/>
                  </a:cxn>
                </a:cxnLst>
                <a:rect l="0" t="0" r="r" b="b"/>
                <a:pathLst>
                  <a:path w="28940" h="22305" fill="none" extrusionOk="0">
                    <a:moveTo>
                      <a:pt x="0" y="1285"/>
                    </a:moveTo>
                    <a:cubicBezTo>
                      <a:pt x="2353" y="434"/>
                      <a:pt x="4837" y="-1"/>
                      <a:pt x="7340" y="0"/>
                    </a:cubicBezTo>
                    <a:cubicBezTo>
                      <a:pt x="19269" y="0"/>
                      <a:pt x="28940" y="9670"/>
                      <a:pt x="28940" y="21600"/>
                    </a:cubicBezTo>
                    <a:cubicBezTo>
                      <a:pt x="28940" y="21835"/>
                      <a:pt x="28936" y="22070"/>
                      <a:pt x="28928" y="22304"/>
                    </a:cubicBezTo>
                  </a:path>
                  <a:path w="28940" h="22305" stroke="0" extrusionOk="0">
                    <a:moveTo>
                      <a:pt x="0" y="1285"/>
                    </a:moveTo>
                    <a:cubicBezTo>
                      <a:pt x="2353" y="434"/>
                      <a:pt x="4837" y="-1"/>
                      <a:pt x="7340" y="0"/>
                    </a:cubicBezTo>
                    <a:cubicBezTo>
                      <a:pt x="19269" y="0"/>
                      <a:pt x="28940" y="9670"/>
                      <a:pt x="28940" y="21600"/>
                    </a:cubicBezTo>
                    <a:cubicBezTo>
                      <a:pt x="28940" y="21835"/>
                      <a:pt x="28936" y="22070"/>
                      <a:pt x="28928" y="22304"/>
                    </a:cubicBezTo>
                    <a:lnTo>
                      <a:pt x="7340" y="21600"/>
                    </a:lnTo>
                    <a:close/>
                  </a:path>
                </a:pathLst>
              </a:custGeom>
              <a:noFill/>
              <a:ln w="9525">
                <a:solidFill>
                  <a:schemeClr val="accent1"/>
                </a:solidFill>
                <a:round/>
                <a:headEnd/>
                <a:tailEnd/>
              </a:ln>
              <a:effectLst/>
            </p:spPr>
            <p:txBody>
              <a:bodyPr wrap="none" anchor="ctr"/>
              <a:lstStyle/>
              <a:p>
                <a:endParaRPr lang="ru-RU"/>
              </a:p>
            </p:txBody>
          </p:sp>
          <p:sp>
            <p:nvSpPr>
              <p:cNvPr id="33911" name="Arc 119"/>
              <p:cNvSpPr>
                <a:spLocks/>
              </p:cNvSpPr>
              <p:nvPr/>
            </p:nvSpPr>
            <p:spPr bwMode="hidden">
              <a:xfrm flipH="1">
                <a:off x="3267" y="628"/>
                <a:ext cx="791" cy="932"/>
              </a:xfrm>
              <a:custGeom>
                <a:avLst/>
                <a:gdLst>
                  <a:gd name="G0" fmla="+- 8873 0 0"/>
                  <a:gd name="G1" fmla="+- 21600 0 0"/>
                  <a:gd name="G2" fmla="+- 21600 0 0"/>
                  <a:gd name="T0" fmla="*/ 0 w 30473"/>
                  <a:gd name="T1" fmla="*/ 1907 h 22305"/>
                  <a:gd name="T2" fmla="*/ 30462 w 30473"/>
                  <a:gd name="T3" fmla="*/ 22305 h 22305"/>
                  <a:gd name="T4" fmla="*/ 8873 w 30473"/>
                  <a:gd name="T5" fmla="*/ 21600 h 22305"/>
                </a:gdLst>
                <a:ahLst/>
                <a:cxnLst>
                  <a:cxn ang="0">
                    <a:pos x="T0" y="T1"/>
                  </a:cxn>
                  <a:cxn ang="0">
                    <a:pos x="T2" y="T3"/>
                  </a:cxn>
                  <a:cxn ang="0">
                    <a:pos x="T4" y="T5"/>
                  </a:cxn>
                </a:cxnLst>
                <a:rect l="0" t="0" r="r" b="b"/>
                <a:pathLst>
                  <a:path w="30473" h="22305" fill="none" extrusionOk="0">
                    <a:moveTo>
                      <a:pt x="-1" y="1906"/>
                    </a:moveTo>
                    <a:cubicBezTo>
                      <a:pt x="2789" y="649"/>
                      <a:pt x="5813" y="-1"/>
                      <a:pt x="8873" y="0"/>
                    </a:cubicBezTo>
                    <a:cubicBezTo>
                      <a:pt x="20802" y="0"/>
                      <a:pt x="30473" y="9670"/>
                      <a:pt x="30473" y="21600"/>
                    </a:cubicBezTo>
                    <a:cubicBezTo>
                      <a:pt x="30473" y="21835"/>
                      <a:pt x="30469" y="22070"/>
                      <a:pt x="30461" y="22304"/>
                    </a:cubicBezTo>
                  </a:path>
                  <a:path w="30473" h="22305" stroke="0" extrusionOk="0">
                    <a:moveTo>
                      <a:pt x="-1" y="1906"/>
                    </a:moveTo>
                    <a:cubicBezTo>
                      <a:pt x="2789" y="649"/>
                      <a:pt x="5813" y="-1"/>
                      <a:pt x="8873" y="0"/>
                    </a:cubicBezTo>
                    <a:cubicBezTo>
                      <a:pt x="20802" y="0"/>
                      <a:pt x="30473" y="9670"/>
                      <a:pt x="30473" y="21600"/>
                    </a:cubicBezTo>
                    <a:cubicBezTo>
                      <a:pt x="30473" y="21835"/>
                      <a:pt x="30469" y="22070"/>
                      <a:pt x="30461" y="22304"/>
                    </a:cubicBezTo>
                    <a:lnTo>
                      <a:pt x="8873" y="21600"/>
                    </a:lnTo>
                    <a:close/>
                  </a:path>
                </a:pathLst>
              </a:custGeom>
              <a:noFill/>
              <a:ln w="9525">
                <a:solidFill>
                  <a:schemeClr val="folHlink"/>
                </a:solidFill>
                <a:round/>
                <a:headEnd/>
                <a:tailEnd/>
              </a:ln>
              <a:effectLst/>
            </p:spPr>
            <p:txBody>
              <a:bodyPr wrap="none" anchor="ctr"/>
              <a:lstStyle/>
              <a:p>
                <a:endParaRPr lang="ru-RU"/>
              </a:p>
            </p:txBody>
          </p:sp>
          <p:sp>
            <p:nvSpPr>
              <p:cNvPr id="33912" name="Arc 120"/>
              <p:cNvSpPr>
                <a:spLocks/>
              </p:cNvSpPr>
              <p:nvPr/>
            </p:nvSpPr>
            <p:spPr bwMode="hidden">
              <a:xfrm flipH="1">
                <a:off x="3197" y="458"/>
                <a:ext cx="932" cy="933"/>
              </a:xfrm>
              <a:custGeom>
                <a:avLst/>
                <a:gdLst>
                  <a:gd name="G0" fmla="+- 12855 0 0"/>
                  <a:gd name="G1" fmla="+- 21600 0 0"/>
                  <a:gd name="G2" fmla="+- 21600 0 0"/>
                  <a:gd name="T0" fmla="*/ 0 w 34455"/>
                  <a:gd name="T1" fmla="*/ 4241 h 22305"/>
                  <a:gd name="T2" fmla="*/ 34444 w 34455"/>
                  <a:gd name="T3" fmla="*/ 22305 h 22305"/>
                  <a:gd name="T4" fmla="*/ 12855 w 34455"/>
                  <a:gd name="T5" fmla="*/ 21600 h 22305"/>
                </a:gdLst>
                <a:ahLst/>
                <a:cxnLst>
                  <a:cxn ang="0">
                    <a:pos x="T0" y="T1"/>
                  </a:cxn>
                  <a:cxn ang="0">
                    <a:pos x="T2" y="T3"/>
                  </a:cxn>
                  <a:cxn ang="0">
                    <a:pos x="T4" y="T5"/>
                  </a:cxn>
                </a:cxnLst>
                <a:rect l="0" t="0" r="r" b="b"/>
                <a:pathLst>
                  <a:path w="34455" h="22305" fill="none" extrusionOk="0">
                    <a:moveTo>
                      <a:pt x="0" y="4241"/>
                    </a:moveTo>
                    <a:cubicBezTo>
                      <a:pt x="3720" y="1486"/>
                      <a:pt x="8226" y="-1"/>
                      <a:pt x="12855" y="0"/>
                    </a:cubicBezTo>
                    <a:cubicBezTo>
                      <a:pt x="24784" y="0"/>
                      <a:pt x="34455" y="9670"/>
                      <a:pt x="34455" y="21600"/>
                    </a:cubicBezTo>
                    <a:cubicBezTo>
                      <a:pt x="34455" y="21835"/>
                      <a:pt x="34451" y="22070"/>
                      <a:pt x="34443" y="22304"/>
                    </a:cubicBezTo>
                  </a:path>
                  <a:path w="34455" h="22305" stroke="0" extrusionOk="0">
                    <a:moveTo>
                      <a:pt x="0" y="4241"/>
                    </a:moveTo>
                    <a:cubicBezTo>
                      <a:pt x="3720" y="1486"/>
                      <a:pt x="8226" y="-1"/>
                      <a:pt x="12855" y="0"/>
                    </a:cubicBezTo>
                    <a:cubicBezTo>
                      <a:pt x="24784" y="0"/>
                      <a:pt x="34455" y="9670"/>
                      <a:pt x="34455" y="21600"/>
                    </a:cubicBezTo>
                    <a:cubicBezTo>
                      <a:pt x="34455" y="21835"/>
                      <a:pt x="34451" y="22070"/>
                      <a:pt x="34443" y="22304"/>
                    </a:cubicBezTo>
                    <a:lnTo>
                      <a:pt x="12855" y="21600"/>
                    </a:lnTo>
                    <a:close/>
                  </a:path>
                </a:pathLst>
              </a:custGeom>
              <a:noFill/>
              <a:ln w="9525">
                <a:solidFill>
                  <a:schemeClr val="folHlink"/>
                </a:solidFill>
                <a:round/>
                <a:headEnd/>
                <a:tailEnd/>
              </a:ln>
              <a:effectLst/>
            </p:spPr>
            <p:txBody>
              <a:bodyPr wrap="none" anchor="ctr"/>
              <a:lstStyle/>
              <a:p>
                <a:endParaRPr lang="ru-RU"/>
              </a:p>
            </p:txBody>
          </p:sp>
          <p:sp>
            <p:nvSpPr>
              <p:cNvPr id="33913" name="Arc 121"/>
              <p:cNvSpPr>
                <a:spLocks/>
              </p:cNvSpPr>
              <p:nvPr/>
            </p:nvSpPr>
            <p:spPr bwMode="hidden">
              <a:xfrm>
                <a:off x="4229" y="589"/>
                <a:ext cx="149" cy="933"/>
              </a:xfrm>
              <a:custGeom>
                <a:avLst/>
                <a:gdLst>
                  <a:gd name="G0" fmla="+- 13212 0 0"/>
                  <a:gd name="G1" fmla="+- 21600 0 0"/>
                  <a:gd name="G2" fmla="+- 21600 0 0"/>
                  <a:gd name="T0" fmla="*/ 0 w 34812"/>
                  <a:gd name="T1" fmla="*/ 4512 h 22305"/>
                  <a:gd name="T2" fmla="*/ 34801 w 34812"/>
                  <a:gd name="T3" fmla="*/ 22305 h 22305"/>
                  <a:gd name="T4" fmla="*/ 13212 w 34812"/>
                  <a:gd name="T5" fmla="*/ 21600 h 22305"/>
                </a:gdLst>
                <a:ahLst/>
                <a:cxnLst>
                  <a:cxn ang="0">
                    <a:pos x="T0" y="T1"/>
                  </a:cxn>
                  <a:cxn ang="0">
                    <a:pos x="T2" y="T3"/>
                  </a:cxn>
                  <a:cxn ang="0">
                    <a:pos x="T4" y="T5"/>
                  </a:cxn>
                </a:cxnLst>
                <a:rect l="0" t="0" r="r" b="b"/>
                <a:pathLst>
                  <a:path w="34812" h="22305" fill="none" extrusionOk="0">
                    <a:moveTo>
                      <a:pt x="-1" y="4511"/>
                    </a:moveTo>
                    <a:cubicBezTo>
                      <a:pt x="3783" y="1586"/>
                      <a:pt x="8429" y="-1"/>
                      <a:pt x="13212" y="0"/>
                    </a:cubicBezTo>
                    <a:cubicBezTo>
                      <a:pt x="25141" y="0"/>
                      <a:pt x="34812" y="9670"/>
                      <a:pt x="34812" y="21600"/>
                    </a:cubicBezTo>
                    <a:cubicBezTo>
                      <a:pt x="34812" y="21835"/>
                      <a:pt x="34808" y="22070"/>
                      <a:pt x="34800" y="22304"/>
                    </a:cubicBezTo>
                  </a:path>
                  <a:path w="34812" h="22305" stroke="0" extrusionOk="0">
                    <a:moveTo>
                      <a:pt x="-1" y="4511"/>
                    </a:moveTo>
                    <a:cubicBezTo>
                      <a:pt x="3783" y="1586"/>
                      <a:pt x="8429" y="-1"/>
                      <a:pt x="13212" y="0"/>
                    </a:cubicBezTo>
                    <a:cubicBezTo>
                      <a:pt x="25141" y="0"/>
                      <a:pt x="34812" y="9670"/>
                      <a:pt x="34812" y="21600"/>
                    </a:cubicBezTo>
                    <a:cubicBezTo>
                      <a:pt x="34812" y="21835"/>
                      <a:pt x="34808" y="22070"/>
                      <a:pt x="34800" y="22304"/>
                    </a:cubicBezTo>
                    <a:lnTo>
                      <a:pt x="13212" y="21600"/>
                    </a:lnTo>
                    <a:close/>
                  </a:path>
                </a:pathLst>
              </a:custGeom>
              <a:noFill/>
              <a:ln w="9525">
                <a:solidFill>
                  <a:schemeClr val="accent1"/>
                </a:solidFill>
                <a:round/>
                <a:headEnd/>
                <a:tailEnd/>
              </a:ln>
              <a:effectLst/>
            </p:spPr>
            <p:txBody>
              <a:bodyPr wrap="none" anchor="ctr"/>
              <a:lstStyle/>
              <a:p>
                <a:endParaRPr lang="ru-RU"/>
              </a:p>
            </p:txBody>
          </p:sp>
          <p:sp>
            <p:nvSpPr>
              <p:cNvPr id="33914" name="Arc 122"/>
              <p:cNvSpPr>
                <a:spLocks/>
              </p:cNvSpPr>
              <p:nvPr/>
            </p:nvSpPr>
            <p:spPr bwMode="hidden">
              <a:xfrm>
                <a:off x="4268" y="585"/>
                <a:ext cx="394" cy="933"/>
              </a:xfrm>
              <a:custGeom>
                <a:avLst/>
                <a:gdLst>
                  <a:gd name="G0" fmla="+- 13212 0 0"/>
                  <a:gd name="G1" fmla="+- 21600 0 0"/>
                  <a:gd name="G2" fmla="+- 21600 0 0"/>
                  <a:gd name="T0" fmla="*/ 0 w 34812"/>
                  <a:gd name="T1" fmla="*/ 4512 h 22305"/>
                  <a:gd name="T2" fmla="*/ 34801 w 34812"/>
                  <a:gd name="T3" fmla="*/ 22305 h 22305"/>
                  <a:gd name="T4" fmla="*/ 13212 w 34812"/>
                  <a:gd name="T5" fmla="*/ 21600 h 22305"/>
                </a:gdLst>
                <a:ahLst/>
                <a:cxnLst>
                  <a:cxn ang="0">
                    <a:pos x="T0" y="T1"/>
                  </a:cxn>
                  <a:cxn ang="0">
                    <a:pos x="T2" y="T3"/>
                  </a:cxn>
                  <a:cxn ang="0">
                    <a:pos x="T4" y="T5"/>
                  </a:cxn>
                </a:cxnLst>
                <a:rect l="0" t="0" r="r" b="b"/>
                <a:pathLst>
                  <a:path w="34812" h="22305" fill="none" extrusionOk="0">
                    <a:moveTo>
                      <a:pt x="-1" y="4511"/>
                    </a:moveTo>
                    <a:cubicBezTo>
                      <a:pt x="3783" y="1586"/>
                      <a:pt x="8429" y="-1"/>
                      <a:pt x="13212" y="0"/>
                    </a:cubicBezTo>
                    <a:cubicBezTo>
                      <a:pt x="25141" y="0"/>
                      <a:pt x="34812" y="9670"/>
                      <a:pt x="34812" y="21600"/>
                    </a:cubicBezTo>
                    <a:cubicBezTo>
                      <a:pt x="34812" y="21835"/>
                      <a:pt x="34808" y="22070"/>
                      <a:pt x="34800" y="22304"/>
                    </a:cubicBezTo>
                  </a:path>
                  <a:path w="34812" h="22305" stroke="0" extrusionOk="0">
                    <a:moveTo>
                      <a:pt x="-1" y="4511"/>
                    </a:moveTo>
                    <a:cubicBezTo>
                      <a:pt x="3783" y="1586"/>
                      <a:pt x="8429" y="-1"/>
                      <a:pt x="13212" y="0"/>
                    </a:cubicBezTo>
                    <a:cubicBezTo>
                      <a:pt x="25141" y="0"/>
                      <a:pt x="34812" y="9670"/>
                      <a:pt x="34812" y="21600"/>
                    </a:cubicBezTo>
                    <a:cubicBezTo>
                      <a:pt x="34812" y="21835"/>
                      <a:pt x="34808" y="22070"/>
                      <a:pt x="34800" y="22304"/>
                    </a:cubicBezTo>
                    <a:lnTo>
                      <a:pt x="13212" y="21600"/>
                    </a:lnTo>
                    <a:close/>
                  </a:path>
                </a:pathLst>
              </a:custGeom>
              <a:noFill/>
              <a:ln w="9525">
                <a:solidFill>
                  <a:schemeClr val="folHlink"/>
                </a:solidFill>
                <a:round/>
                <a:headEnd/>
                <a:tailEnd/>
              </a:ln>
              <a:effectLst/>
            </p:spPr>
            <p:txBody>
              <a:bodyPr wrap="none" anchor="ctr"/>
              <a:lstStyle/>
              <a:p>
                <a:endParaRPr lang="ru-RU"/>
              </a:p>
            </p:txBody>
          </p:sp>
          <p:sp>
            <p:nvSpPr>
              <p:cNvPr id="33915" name="Arc 123"/>
              <p:cNvSpPr>
                <a:spLocks/>
              </p:cNvSpPr>
              <p:nvPr/>
            </p:nvSpPr>
            <p:spPr bwMode="hidden">
              <a:xfrm>
                <a:off x="4303" y="463"/>
                <a:ext cx="559" cy="933"/>
              </a:xfrm>
              <a:custGeom>
                <a:avLst/>
                <a:gdLst>
                  <a:gd name="G0" fmla="+- 13212 0 0"/>
                  <a:gd name="G1" fmla="+- 21600 0 0"/>
                  <a:gd name="G2" fmla="+- 21600 0 0"/>
                  <a:gd name="T0" fmla="*/ 0 w 34812"/>
                  <a:gd name="T1" fmla="*/ 4512 h 22305"/>
                  <a:gd name="T2" fmla="*/ 34801 w 34812"/>
                  <a:gd name="T3" fmla="*/ 22305 h 22305"/>
                  <a:gd name="T4" fmla="*/ 13212 w 34812"/>
                  <a:gd name="T5" fmla="*/ 21600 h 22305"/>
                </a:gdLst>
                <a:ahLst/>
                <a:cxnLst>
                  <a:cxn ang="0">
                    <a:pos x="T0" y="T1"/>
                  </a:cxn>
                  <a:cxn ang="0">
                    <a:pos x="T2" y="T3"/>
                  </a:cxn>
                  <a:cxn ang="0">
                    <a:pos x="T4" y="T5"/>
                  </a:cxn>
                </a:cxnLst>
                <a:rect l="0" t="0" r="r" b="b"/>
                <a:pathLst>
                  <a:path w="34812" h="22305" fill="none" extrusionOk="0">
                    <a:moveTo>
                      <a:pt x="-1" y="4511"/>
                    </a:moveTo>
                    <a:cubicBezTo>
                      <a:pt x="3783" y="1586"/>
                      <a:pt x="8429" y="-1"/>
                      <a:pt x="13212" y="0"/>
                    </a:cubicBezTo>
                    <a:cubicBezTo>
                      <a:pt x="25141" y="0"/>
                      <a:pt x="34812" y="9670"/>
                      <a:pt x="34812" y="21600"/>
                    </a:cubicBezTo>
                    <a:cubicBezTo>
                      <a:pt x="34812" y="21835"/>
                      <a:pt x="34808" y="22070"/>
                      <a:pt x="34800" y="22304"/>
                    </a:cubicBezTo>
                  </a:path>
                  <a:path w="34812" h="22305" stroke="0" extrusionOk="0">
                    <a:moveTo>
                      <a:pt x="-1" y="4511"/>
                    </a:moveTo>
                    <a:cubicBezTo>
                      <a:pt x="3783" y="1586"/>
                      <a:pt x="8429" y="-1"/>
                      <a:pt x="13212" y="0"/>
                    </a:cubicBezTo>
                    <a:cubicBezTo>
                      <a:pt x="25141" y="0"/>
                      <a:pt x="34812" y="9670"/>
                      <a:pt x="34812" y="21600"/>
                    </a:cubicBezTo>
                    <a:cubicBezTo>
                      <a:pt x="34812" y="21835"/>
                      <a:pt x="34808" y="22070"/>
                      <a:pt x="34800" y="22304"/>
                    </a:cubicBezTo>
                    <a:lnTo>
                      <a:pt x="13212" y="21600"/>
                    </a:lnTo>
                    <a:close/>
                  </a:path>
                </a:pathLst>
              </a:custGeom>
              <a:noFill/>
              <a:ln w="9525">
                <a:solidFill>
                  <a:schemeClr val="accent1"/>
                </a:solidFill>
                <a:round/>
                <a:headEnd/>
                <a:tailEnd/>
              </a:ln>
              <a:effectLst/>
            </p:spPr>
            <p:txBody>
              <a:bodyPr wrap="none" anchor="ctr"/>
              <a:lstStyle/>
              <a:p>
                <a:endParaRPr lang="ru-RU"/>
              </a:p>
            </p:txBody>
          </p:sp>
          <p:sp>
            <p:nvSpPr>
              <p:cNvPr id="33916" name="Freeform 124"/>
              <p:cNvSpPr>
                <a:spLocks/>
              </p:cNvSpPr>
              <p:nvPr/>
            </p:nvSpPr>
            <p:spPr bwMode="hidden">
              <a:xfrm>
                <a:off x="4410" y="1033"/>
                <a:ext cx="190" cy="580"/>
              </a:xfrm>
              <a:custGeom>
                <a:avLst/>
                <a:gdLst/>
                <a:ahLst/>
                <a:cxnLst>
                  <a:cxn ang="0">
                    <a:pos x="0" y="64"/>
                  </a:cxn>
                  <a:cxn ang="0">
                    <a:pos x="240" y="16"/>
                  </a:cxn>
                  <a:cxn ang="0">
                    <a:pos x="96" y="160"/>
                  </a:cxn>
                  <a:cxn ang="0">
                    <a:pos x="336" y="160"/>
                  </a:cxn>
                  <a:cxn ang="0">
                    <a:pos x="192" y="304"/>
                  </a:cxn>
                  <a:cxn ang="0">
                    <a:pos x="384" y="352"/>
                  </a:cxn>
                  <a:cxn ang="0">
                    <a:pos x="288" y="448"/>
                  </a:cxn>
                  <a:cxn ang="0">
                    <a:pos x="480" y="496"/>
                  </a:cxn>
                  <a:cxn ang="0">
                    <a:pos x="384" y="592"/>
                  </a:cxn>
                  <a:cxn ang="0">
                    <a:pos x="528" y="640"/>
                  </a:cxn>
                  <a:cxn ang="0">
                    <a:pos x="480" y="736"/>
                  </a:cxn>
                  <a:cxn ang="0">
                    <a:pos x="576" y="832"/>
                  </a:cxn>
                  <a:cxn ang="0">
                    <a:pos x="576" y="928"/>
                  </a:cxn>
                  <a:cxn ang="0">
                    <a:pos x="672" y="1072"/>
                  </a:cxn>
                  <a:cxn ang="0">
                    <a:pos x="624" y="1216"/>
                  </a:cxn>
                  <a:cxn ang="0">
                    <a:pos x="720" y="1312"/>
                  </a:cxn>
                  <a:cxn ang="0">
                    <a:pos x="672" y="1456"/>
                  </a:cxn>
                  <a:cxn ang="0">
                    <a:pos x="720" y="1600"/>
                  </a:cxn>
                  <a:cxn ang="0">
                    <a:pos x="672" y="1696"/>
                  </a:cxn>
                  <a:cxn ang="0">
                    <a:pos x="768" y="1840"/>
                  </a:cxn>
                  <a:cxn ang="0">
                    <a:pos x="720" y="1984"/>
                  </a:cxn>
                  <a:cxn ang="0">
                    <a:pos x="768" y="2176"/>
                  </a:cxn>
                  <a:cxn ang="0">
                    <a:pos x="720" y="2224"/>
                  </a:cxn>
                  <a:cxn ang="0">
                    <a:pos x="768" y="2368"/>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1"/>
                </a:solidFill>
                <a:round/>
                <a:headEnd/>
                <a:tailEnd/>
              </a:ln>
              <a:effectLst/>
            </p:spPr>
            <p:txBody>
              <a:bodyPr wrap="none" anchor="ctr"/>
              <a:lstStyle/>
              <a:p>
                <a:endParaRPr lang="ru-RU"/>
              </a:p>
            </p:txBody>
          </p:sp>
          <p:sp>
            <p:nvSpPr>
              <p:cNvPr id="33917" name="Freeform 125"/>
              <p:cNvSpPr>
                <a:spLocks/>
              </p:cNvSpPr>
              <p:nvPr/>
            </p:nvSpPr>
            <p:spPr bwMode="hidden">
              <a:xfrm rot="19660755" flipV="1">
                <a:off x="4114" y="843"/>
                <a:ext cx="173" cy="328"/>
              </a:xfrm>
              <a:custGeom>
                <a:avLst/>
                <a:gdLst/>
                <a:ahLst/>
                <a:cxnLst>
                  <a:cxn ang="0">
                    <a:pos x="0" y="64"/>
                  </a:cxn>
                  <a:cxn ang="0">
                    <a:pos x="240" y="16"/>
                  </a:cxn>
                  <a:cxn ang="0">
                    <a:pos x="96" y="160"/>
                  </a:cxn>
                  <a:cxn ang="0">
                    <a:pos x="336" y="160"/>
                  </a:cxn>
                  <a:cxn ang="0">
                    <a:pos x="192" y="304"/>
                  </a:cxn>
                  <a:cxn ang="0">
                    <a:pos x="384" y="352"/>
                  </a:cxn>
                  <a:cxn ang="0">
                    <a:pos x="288" y="448"/>
                  </a:cxn>
                  <a:cxn ang="0">
                    <a:pos x="480" y="496"/>
                  </a:cxn>
                  <a:cxn ang="0">
                    <a:pos x="384" y="592"/>
                  </a:cxn>
                  <a:cxn ang="0">
                    <a:pos x="528" y="640"/>
                  </a:cxn>
                  <a:cxn ang="0">
                    <a:pos x="480" y="736"/>
                  </a:cxn>
                  <a:cxn ang="0">
                    <a:pos x="576" y="832"/>
                  </a:cxn>
                  <a:cxn ang="0">
                    <a:pos x="576" y="928"/>
                  </a:cxn>
                  <a:cxn ang="0">
                    <a:pos x="672" y="1072"/>
                  </a:cxn>
                  <a:cxn ang="0">
                    <a:pos x="624" y="1216"/>
                  </a:cxn>
                  <a:cxn ang="0">
                    <a:pos x="720" y="1312"/>
                  </a:cxn>
                  <a:cxn ang="0">
                    <a:pos x="672" y="1456"/>
                  </a:cxn>
                  <a:cxn ang="0">
                    <a:pos x="720" y="1600"/>
                  </a:cxn>
                  <a:cxn ang="0">
                    <a:pos x="672" y="1696"/>
                  </a:cxn>
                  <a:cxn ang="0">
                    <a:pos x="768" y="1840"/>
                  </a:cxn>
                  <a:cxn ang="0">
                    <a:pos x="720" y="1984"/>
                  </a:cxn>
                  <a:cxn ang="0">
                    <a:pos x="768" y="2176"/>
                  </a:cxn>
                  <a:cxn ang="0">
                    <a:pos x="720" y="2224"/>
                  </a:cxn>
                  <a:cxn ang="0">
                    <a:pos x="768" y="2368"/>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2"/>
                </a:solidFill>
                <a:round/>
                <a:headEnd/>
                <a:tailEnd/>
              </a:ln>
              <a:effectLst/>
            </p:spPr>
            <p:txBody>
              <a:bodyPr wrap="none" anchor="ctr"/>
              <a:lstStyle/>
              <a:p>
                <a:endParaRPr lang="ru-RU"/>
              </a:p>
            </p:txBody>
          </p:sp>
          <p:sp>
            <p:nvSpPr>
              <p:cNvPr id="33918" name="Arc 126"/>
              <p:cNvSpPr>
                <a:spLocks/>
              </p:cNvSpPr>
              <p:nvPr/>
            </p:nvSpPr>
            <p:spPr bwMode="hidden">
              <a:xfrm flipH="1">
                <a:off x="3144" y="319"/>
                <a:ext cx="996" cy="933"/>
              </a:xfrm>
              <a:custGeom>
                <a:avLst/>
                <a:gdLst>
                  <a:gd name="G0" fmla="+- 15230 0 0"/>
                  <a:gd name="G1" fmla="+- 21600 0 0"/>
                  <a:gd name="G2" fmla="+- 21600 0 0"/>
                  <a:gd name="T0" fmla="*/ 0 w 36830"/>
                  <a:gd name="T1" fmla="*/ 6283 h 22305"/>
                  <a:gd name="T2" fmla="*/ 36819 w 36830"/>
                  <a:gd name="T3" fmla="*/ 22305 h 22305"/>
                  <a:gd name="T4" fmla="*/ 15230 w 36830"/>
                  <a:gd name="T5" fmla="*/ 21600 h 22305"/>
                </a:gdLst>
                <a:ahLst/>
                <a:cxnLst>
                  <a:cxn ang="0">
                    <a:pos x="T0" y="T1"/>
                  </a:cxn>
                  <a:cxn ang="0">
                    <a:pos x="T2" y="T3"/>
                  </a:cxn>
                  <a:cxn ang="0">
                    <a:pos x="T4" y="T5"/>
                  </a:cxn>
                </a:cxnLst>
                <a:rect l="0" t="0" r="r" b="b"/>
                <a:pathLst>
                  <a:path w="36830" h="22305" fill="none" extrusionOk="0">
                    <a:moveTo>
                      <a:pt x="0" y="6283"/>
                    </a:moveTo>
                    <a:cubicBezTo>
                      <a:pt x="4047" y="2258"/>
                      <a:pt x="9522" y="-1"/>
                      <a:pt x="15230" y="0"/>
                    </a:cubicBezTo>
                    <a:cubicBezTo>
                      <a:pt x="27159" y="0"/>
                      <a:pt x="36830" y="9670"/>
                      <a:pt x="36830" y="21600"/>
                    </a:cubicBezTo>
                    <a:cubicBezTo>
                      <a:pt x="36830" y="21835"/>
                      <a:pt x="36826" y="22070"/>
                      <a:pt x="36818" y="22304"/>
                    </a:cubicBezTo>
                  </a:path>
                  <a:path w="36830" h="22305" stroke="0" extrusionOk="0">
                    <a:moveTo>
                      <a:pt x="0" y="6283"/>
                    </a:moveTo>
                    <a:cubicBezTo>
                      <a:pt x="4047" y="2258"/>
                      <a:pt x="9522" y="-1"/>
                      <a:pt x="15230" y="0"/>
                    </a:cubicBezTo>
                    <a:cubicBezTo>
                      <a:pt x="27159" y="0"/>
                      <a:pt x="36830" y="9670"/>
                      <a:pt x="36830" y="21600"/>
                    </a:cubicBezTo>
                    <a:cubicBezTo>
                      <a:pt x="36830" y="21835"/>
                      <a:pt x="36826" y="22070"/>
                      <a:pt x="36818" y="22304"/>
                    </a:cubicBezTo>
                    <a:lnTo>
                      <a:pt x="15230" y="21600"/>
                    </a:lnTo>
                    <a:close/>
                  </a:path>
                </a:pathLst>
              </a:custGeom>
              <a:noFill/>
              <a:ln w="9525">
                <a:solidFill>
                  <a:schemeClr val="folHlink"/>
                </a:solidFill>
                <a:round/>
                <a:headEnd/>
                <a:tailEnd/>
              </a:ln>
              <a:effectLst/>
            </p:spPr>
            <p:txBody>
              <a:bodyPr wrap="none" anchor="ctr"/>
              <a:lstStyle/>
              <a:p>
                <a:endParaRPr lang="ru-RU"/>
              </a:p>
            </p:txBody>
          </p:sp>
          <p:sp>
            <p:nvSpPr>
              <p:cNvPr id="33919" name="Arc 127"/>
              <p:cNvSpPr>
                <a:spLocks/>
              </p:cNvSpPr>
              <p:nvPr/>
            </p:nvSpPr>
            <p:spPr bwMode="hidden">
              <a:xfrm flipH="1">
                <a:off x="3425" y="123"/>
                <a:ext cx="725" cy="903"/>
              </a:xfrm>
              <a:custGeom>
                <a:avLst/>
                <a:gdLst>
                  <a:gd name="G0" fmla="+- 18231 0 0"/>
                  <a:gd name="G1" fmla="+- 21600 0 0"/>
                  <a:gd name="G2" fmla="+- 21600 0 0"/>
                  <a:gd name="T0" fmla="*/ 0 w 31881"/>
                  <a:gd name="T1" fmla="*/ 10016 h 21600"/>
                  <a:gd name="T2" fmla="*/ 31881 w 31881"/>
                  <a:gd name="T3" fmla="*/ 4860 h 21600"/>
                  <a:gd name="T4" fmla="*/ 18231 w 31881"/>
                  <a:gd name="T5" fmla="*/ 21600 h 21600"/>
                </a:gdLst>
                <a:ahLst/>
                <a:cxnLst>
                  <a:cxn ang="0">
                    <a:pos x="T0" y="T1"/>
                  </a:cxn>
                  <a:cxn ang="0">
                    <a:pos x="T2" y="T3"/>
                  </a:cxn>
                  <a:cxn ang="0">
                    <a:pos x="T4" y="T5"/>
                  </a:cxn>
                </a:cxnLst>
                <a:rect l="0" t="0" r="r" b="b"/>
                <a:pathLst>
                  <a:path w="31881" h="21600" fill="none" extrusionOk="0">
                    <a:moveTo>
                      <a:pt x="-1" y="10015"/>
                    </a:moveTo>
                    <a:cubicBezTo>
                      <a:pt x="3963" y="3778"/>
                      <a:pt x="10840" y="-1"/>
                      <a:pt x="18231" y="0"/>
                    </a:cubicBezTo>
                    <a:cubicBezTo>
                      <a:pt x="23204" y="0"/>
                      <a:pt x="28026" y="1716"/>
                      <a:pt x="31881" y="4859"/>
                    </a:cubicBezTo>
                  </a:path>
                  <a:path w="31881" h="21600" stroke="0" extrusionOk="0">
                    <a:moveTo>
                      <a:pt x="-1" y="10015"/>
                    </a:moveTo>
                    <a:cubicBezTo>
                      <a:pt x="3963" y="3778"/>
                      <a:pt x="10840" y="-1"/>
                      <a:pt x="18231" y="0"/>
                    </a:cubicBezTo>
                    <a:cubicBezTo>
                      <a:pt x="23204" y="0"/>
                      <a:pt x="28026" y="1716"/>
                      <a:pt x="31881" y="4859"/>
                    </a:cubicBezTo>
                    <a:lnTo>
                      <a:pt x="18231" y="21600"/>
                    </a:lnTo>
                    <a:close/>
                  </a:path>
                </a:pathLst>
              </a:custGeom>
              <a:noFill/>
              <a:ln w="9525">
                <a:solidFill>
                  <a:schemeClr val="accent1"/>
                </a:solidFill>
                <a:round/>
                <a:headEnd/>
                <a:tailEnd/>
              </a:ln>
              <a:effectLst/>
            </p:spPr>
            <p:txBody>
              <a:bodyPr wrap="none" anchor="ctr"/>
              <a:lstStyle/>
              <a:p>
                <a:endParaRPr lang="ru-RU"/>
              </a:p>
            </p:txBody>
          </p:sp>
          <p:sp>
            <p:nvSpPr>
              <p:cNvPr id="33920" name="Arc 128"/>
              <p:cNvSpPr>
                <a:spLocks/>
              </p:cNvSpPr>
              <p:nvPr/>
            </p:nvSpPr>
            <p:spPr bwMode="hidden">
              <a:xfrm>
                <a:off x="4199" y="502"/>
                <a:ext cx="299" cy="904"/>
              </a:xfrm>
              <a:custGeom>
                <a:avLst/>
                <a:gdLst>
                  <a:gd name="G0" fmla="+- 13212 0 0"/>
                  <a:gd name="G1" fmla="+- 21600 0 0"/>
                  <a:gd name="G2" fmla="+- 21600 0 0"/>
                  <a:gd name="T0" fmla="*/ 0 w 31146"/>
                  <a:gd name="T1" fmla="*/ 4512 h 21600"/>
                  <a:gd name="T2" fmla="*/ 31146 w 31146"/>
                  <a:gd name="T3" fmla="*/ 9561 h 21600"/>
                  <a:gd name="T4" fmla="*/ 13212 w 31146"/>
                  <a:gd name="T5" fmla="*/ 21600 h 21600"/>
                </a:gdLst>
                <a:ahLst/>
                <a:cxnLst>
                  <a:cxn ang="0">
                    <a:pos x="T0" y="T1"/>
                  </a:cxn>
                  <a:cxn ang="0">
                    <a:pos x="T2" y="T3"/>
                  </a:cxn>
                  <a:cxn ang="0">
                    <a:pos x="T4" y="T5"/>
                  </a:cxn>
                </a:cxnLst>
                <a:rect l="0" t="0" r="r" b="b"/>
                <a:pathLst>
                  <a:path w="31146" h="21600" fill="none" extrusionOk="0">
                    <a:moveTo>
                      <a:pt x="-1" y="4511"/>
                    </a:moveTo>
                    <a:cubicBezTo>
                      <a:pt x="3783" y="1586"/>
                      <a:pt x="8429" y="-1"/>
                      <a:pt x="13212" y="0"/>
                    </a:cubicBezTo>
                    <a:cubicBezTo>
                      <a:pt x="20409" y="0"/>
                      <a:pt x="27134" y="3585"/>
                      <a:pt x="31145" y="9561"/>
                    </a:cubicBezTo>
                  </a:path>
                  <a:path w="31146" h="21600" stroke="0" extrusionOk="0">
                    <a:moveTo>
                      <a:pt x="-1" y="4511"/>
                    </a:moveTo>
                    <a:cubicBezTo>
                      <a:pt x="3783" y="1586"/>
                      <a:pt x="8429" y="-1"/>
                      <a:pt x="13212" y="0"/>
                    </a:cubicBezTo>
                    <a:cubicBezTo>
                      <a:pt x="20409" y="0"/>
                      <a:pt x="27134" y="3585"/>
                      <a:pt x="31145" y="9561"/>
                    </a:cubicBezTo>
                    <a:lnTo>
                      <a:pt x="13212" y="21600"/>
                    </a:lnTo>
                    <a:close/>
                  </a:path>
                </a:pathLst>
              </a:custGeom>
              <a:noFill/>
              <a:ln w="9525">
                <a:solidFill>
                  <a:schemeClr val="accent2"/>
                </a:solidFill>
                <a:round/>
                <a:headEnd/>
                <a:tailEnd/>
              </a:ln>
              <a:effectLst/>
            </p:spPr>
            <p:txBody>
              <a:bodyPr wrap="none" anchor="ctr"/>
              <a:lstStyle/>
              <a:p>
                <a:endParaRPr lang="ru-RU"/>
              </a:p>
            </p:txBody>
          </p:sp>
          <p:sp>
            <p:nvSpPr>
              <p:cNvPr id="33921" name="Freeform 129"/>
              <p:cNvSpPr>
                <a:spLocks/>
              </p:cNvSpPr>
              <p:nvPr/>
            </p:nvSpPr>
            <p:spPr bwMode="hidden">
              <a:xfrm flipH="1">
                <a:off x="3307" y="982"/>
                <a:ext cx="425" cy="597"/>
              </a:xfrm>
              <a:custGeom>
                <a:avLst/>
                <a:gdLst/>
                <a:ahLst/>
                <a:cxnLst>
                  <a:cxn ang="0">
                    <a:pos x="0" y="64"/>
                  </a:cxn>
                  <a:cxn ang="0">
                    <a:pos x="240" y="16"/>
                  </a:cxn>
                  <a:cxn ang="0">
                    <a:pos x="96" y="160"/>
                  </a:cxn>
                  <a:cxn ang="0">
                    <a:pos x="336" y="160"/>
                  </a:cxn>
                  <a:cxn ang="0">
                    <a:pos x="192" y="304"/>
                  </a:cxn>
                  <a:cxn ang="0">
                    <a:pos x="384" y="352"/>
                  </a:cxn>
                  <a:cxn ang="0">
                    <a:pos x="288" y="448"/>
                  </a:cxn>
                  <a:cxn ang="0">
                    <a:pos x="480" y="496"/>
                  </a:cxn>
                  <a:cxn ang="0">
                    <a:pos x="384" y="592"/>
                  </a:cxn>
                  <a:cxn ang="0">
                    <a:pos x="528" y="640"/>
                  </a:cxn>
                  <a:cxn ang="0">
                    <a:pos x="480" y="736"/>
                  </a:cxn>
                  <a:cxn ang="0">
                    <a:pos x="576" y="832"/>
                  </a:cxn>
                  <a:cxn ang="0">
                    <a:pos x="576" y="928"/>
                  </a:cxn>
                  <a:cxn ang="0">
                    <a:pos x="672" y="1072"/>
                  </a:cxn>
                  <a:cxn ang="0">
                    <a:pos x="624" y="1216"/>
                  </a:cxn>
                  <a:cxn ang="0">
                    <a:pos x="720" y="1312"/>
                  </a:cxn>
                  <a:cxn ang="0">
                    <a:pos x="672" y="1456"/>
                  </a:cxn>
                  <a:cxn ang="0">
                    <a:pos x="720" y="1600"/>
                  </a:cxn>
                  <a:cxn ang="0">
                    <a:pos x="672" y="1696"/>
                  </a:cxn>
                  <a:cxn ang="0">
                    <a:pos x="768" y="1840"/>
                  </a:cxn>
                  <a:cxn ang="0">
                    <a:pos x="720" y="1984"/>
                  </a:cxn>
                  <a:cxn ang="0">
                    <a:pos x="768" y="2176"/>
                  </a:cxn>
                  <a:cxn ang="0">
                    <a:pos x="720" y="2224"/>
                  </a:cxn>
                  <a:cxn ang="0">
                    <a:pos x="768" y="2368"/>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folHlink"/>
                </a:solidFill>
                <a:round/>
                <a:headEnd/>
                <a:tailEnd/>
              </a:ln>
              <a:effectLst/>
            </p:spPr>
            <p:txBody>
              <a:bodyPr wrap="none" anchor="ctr"/>
              <a:lstStyle/>
              <a:p>
                <a:endParaRPr lang="ru-RU"/>
              </a:p>
            </p:txBody>
          </p:sp>
          <p:sp>
            <p:nvSpPr>
              <p:cNvPr id="33922" name="Freeform 130"/>
              <p:cNvSpPr>
                <a:spLocks/>
              </p:cNvSpPr>
              <p:nvPr/>
            </p:nvSpPr>
            <p:spPr bwMode="hidden">
              <a:xfrm flipH="1">
                <a:off x="3507" y="350"/>
                <a:ext cx="273" cy="598"/>
              </a:xfrm>
              <a:custGeom>
                <a:avLst/>
                <a:gdLst/>
                <a:ahLst/>
                <a:cxnLst>
                  <a:cxn ang="0">
                    <a:pos x="0" y="64"/>
                  </a:cxn>
                  <a:cxn ang="0">
                    <a:pos x="240" y="16"/>
                  </a:cxn>
                  <a:cxn ang="0">
                    <a:pos x="96" y="160"/>
                  </a:cxn>
                  <a:cxn ang="0">
                    <a:pos x="336" y="160"/>
                  </a:cxn>
                  <a:cxn ang="0">
                    <a:pos x="192" y="304"/>
                  </a:cxn>
                  <a:cxn ang="0">
                    <a:pos x="384" y="352"/>
                  </a:cxn>
                  <a:cxn ang="0">
                    <a:pos x="288" y="448"/>
                  </a:cxn>
                  <a:cxn ang="0">
                    <a:pos x="480" y="496"/>
                  </a:cxn>
                  <a:cxn ang="0">
                    <a:pos x="384" y="592"/>
                  </a:cxn>
                  <a:cxn ang="0">
                    <a:pos x="528" y="640"/>
                  </a:cxn>
                  <a:cxn ang="0">
                    <a:pos x="480" y="736"/>
                  </a:cxn>
                  <a:cxn ang="0">
                    <a:pos x="576" y="832"/>
                  </a:cxn>
                  <a:cxn ang="0">
                    <a:pos x="576" y="928"/>
                  </a:cxn>
                  <a:cxn ang="0">
                    <a:pos x="672" y="1072"/>
                  </a:cxn>
                  <a:cxn ang="0">
                    <a:pos x="624" y="1216"/>
                  </a:cxn>
                  <a:cxn ang="0">
                    <a:pos x="720" y="1312"/>
                  </a:cxn>
                  <a:cxn ang="0">
                    <a:pos x="672" y="1456"/>
                  </a:cxn>
                  <a:cxn ang="0">
                    <a:pos x="720" y="1600"/>
                  </a:cxn>
                  <a:cxn ang="0">
                    <a:pos x="672" y="1696"/>
                  </a:cxn>
                  <a:cxn ang="0">
                    <a:pos x="768" y="1840"/>
                  </a:cxn>
                  <a:cxn ang="0">
                    <a:pos x="720" y="1984"/>
                  </a:cxn>
                  <a:cxn ang="0">
                    <a:pos x="768" y="2176"/>
                  </a:cxn>
                  <a:cxn ang="0">
                    <a:pos x="720" y="2224"/>
                  </a:cxn>
                  <a:cxn ang="0">
                    <a:pos x="768" y="2368"/>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folHlink"/>
                </a:solidFill>
                <a:round/>
                <a:headEnd/>
                <a:tailEnd/>
              </a:ln>
              <a:effectLst/>
            </p:spPr>
            <p:txBody>
              <a:bodyPr wrap="none" anchor="ctr"/>
              <a:lstStyle/>
              <a:p>
                <a:endParaRPr lang="ru-RU"/>
              </a:p>
            </p:txBody>
          </p:sp>
          <p:sp>
            <p:nvSpPr>
              <p:cNvPr id="33923" name="Freeform 131"/>
              <p:cNvSpPr>
                <a:spLocks/>
              </p:cNvSpPr>
              <p:nvPr/>
            </p:nvSpPr>
            <p:spPr bwMode="hidden">
              <a:xfrm flipH="1">
                <a:off x="3821" y="172"/>
                <a:ext cx="164" cy="597"/>
              </a:xfrm>
              <a:custGeom>
                <a:avLst/>
                <a:gdLst/>
                <a:ahLst/>
                <a:cxnLst>
                  <a:cxn ang="0">
                    <a:pos x="0" y="64"/>
                  </a:cxn>
                  <a:cxn ang="0">
                    <a:pos x="240" y="16"/>
                  </a:cxn>
                  <a:cxn ang="0">
                    <a:pos x="96" y="160"/>
                  </a:cxn>
                  <a:cxn ang="0">
                    <a:pos x="336" y="160"/>
                  </a:cxn>
                  <a:cxn ang="0">
                    <a:pos x="192" y="304"/>
                  </a:cxn>
                  <a:cxn ang="0">
                    <a:pos x="384" y="352"/>
                  </a:cxn>
                  <a:cxn ang="0">
                    <a:pos x="288" y="448"/>
                  </a:cxn>
                  <a:cxn ang="0">
                    <a:pos x="480" y="496"/>
                  </a:cxn>
                  <a:cxn ang="0">
                    <a:pos x="384" y="592"/>
                  </a:cxn>
                  <a:cxn ang="0">
                    <a:pos x="528" y="640"/>
                  </a:cxn>
                  <a:cxn ang="0">
                    <a:pos x="480" y="736"/>
                  </a:cxn>
                  <a:cxn ang="0">
                    <a:pos x="576" y="832"/>
                  </a:cxn>
                  <a:cxn ang="0">
                    <a:pos x="576" y="928"/>
                  </a:cxn>
                  <a:cxn ang="0">
                    <a:pos x="672" y="1072"/>
                  </a:cxn>
                  <a:cxn ang="0">
                    <a:pos x="624" y="1216"/>
                  </a:cxn>
                  <a:cxn ang="0">
                    <a:pos x="720" y="1312"/>
                  </a:cxn>
                  <a:cxn ang="0">
                    <a:pos x="672" y="1456"/>
                  </a:cxn>
                  <a:cxn ang="0">
                    <a:pos x="720" y="1600"/>
                  </a:cxn>
                  <a:cxn ang="0">
                    <a:pos x="672" y="1696"/>
                  </a:cxn>
                  <a:cxn ang="0">
                    <a:pos x="768" y="1840"/>
                  </a:cxn>
                  <a:cxn ang="0">
                    <a:pos x="720" y="1984"/>
                  </a:cxn>
                  <a:cxn ang="0">
                    <a:pos x="768" y="2176"/>
                  </a:cxn>
                  <a:cxn ang="0">
                    <a:pos x="720" y="2224"/>
                  </a:cxn>
                  <a:cxn ang="0">
                    <a:pos x="768" y="2368"/>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folHlink"/>
                </a:solidFill>
                <a:round/>
                <a:headEnd/>
                <a:tailEnd/>
              </a:ln>
              <a:effectLst/>
            </p:spPr>
            <p:txBody>
              <a:bodyPr wrap="none" anchor="ctr"/>
              <a:lstStyle/>
              <a:p>
                <a:endParaRPr lang="ru-RU"/>
              </a:p>
            </p:txBody>
          </p:sp>
          <p:sp>
            <p:nvSpPr>
              <p:cNvPr id="33924" name="Freeform 132"/>
              <p:cNvSpPr>
                <a:spLocks/>
              </p:cNvSpPr>
              <p:nvPr/>
            </p:nvSpPr>
            <p:spPr bwMode="hidden">
              <a:xfrm>
                <a:off x="4841" y="894"/>
                <a:ext cx="395" cy="628"/>
              </a:xfrm>
              <a:custGeom>
                <a:avLst/>
                <a:gdLst/>
                <a:ahLst/>
                <a:cxnLst>
                  <a:cxn ang="0">
                    <a:pos x="0" y="64"/>
                  </a:cxn>
                  <a:cxn ang="0">
                    <a:pos x="240" y="16"/>
                  </a:cxn>
                  <a:cxn ang="0">
                    <a:pos x="96" y="160"/>
                  </a:cxn>
                  <a:cxn ang="0">
                    <a:pos x="336" y="160"/>
                  </a:cxn>
                  <a:cxn ang="0">
                    <a:pos x="192" y="304"/>
                  </a:cxn>
                  <a:cxn ang="0">
                    <a:pos x="384" y="352"/>
                  </a:cxn>
                  <a:cxn ang="0">
                    <a:pos x="288" y="448"/>
                  </a:cxn>
                  <a:cxn ang="0">
                    <a:pos x="480" y="496"/>
                  </a:cxn>
                  <a:cxn ang="0">
                    <a:pos x="384" y="592"/>
                  </a:cxn>
                  <a:cxn ang="0">
                    <a:pos x="528" y="640"/>
                  </a:cxn>
                  <a:cxn ang="0">
                    <a:pos x="480" y="736"/>
                  </a:cxn>
                  <a:cxn ang="0">
                    <a:pos x="576" y="832"/>
                  </a:cxn>
                  <a:cxn ang="0">
                    <a:pos x="576" y="928"/>
                  </a:cxn>
                  <a:cxn ang="0">
                    <a:pos x="672" y="1072"/>
                  </a:cxn>
                  <a:cxn ang="0">
                    <a:pos x="624" y="1216"/>
                  </a:cxn>
                  <a:cxn ang="0">
                    <a:pos x="720" y="1312"/>
                  </a:cxn>
                  <a:cxn ang="0">
                    <a:pos x="672" y="1456"/>
                  </a:cxn>
                  <a:cxn ang="0">
                    <a:pos x="720" y="1600"/>
                  </a:cxn>
                  <a:cxn ang="0">
                    <a:pos x="672" y="1696"/>
                  </a:cxn>
                  <a:cxn ang="0">
                    <a:pos x="768" y="1840"/>
                  </a:cxn>
                  <a:cxn ang="0">
                    <a:pos x="720" y="1984"/>
                  </a:cxn>
                  <a:cxn ang="0">
                    <a:pos x="768" y="2176"/>
                  </a:cxn>
                  <a:cxn ang="0">
                    <a:pos x="720" y="2224"/>
                  </a:cxn>
                  <a:cxn ang="0">
                    <a:pos x="768" y="2368"/>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1"/>
                </a:solidFill>
                <a:round/>
                <a:headEnd/>
                <a:tailEnd/>
              </a:ln>
              <a:effectLst/>
            </p:spPr>
            <p:txBody>
              <a:bodyPr wrap="none" anchor="ctr"/>
              <a:lstStyle/>
              <a:p>
                <a:endParaRPr lang="ru-RU"/>
              </a:p>
            </p:txBody>
          </p:sp>
          <p:sp>
            <p:nvSpPr>
              <p:cNvPr id="33925" name="Freeform 133"/>
              <p:cNvSpPr>
                <a:spLocks/>
              </p:cNvSpPr>
              <p:nvPr/>
            </p:nvSpPr>
            <p:spPr bwMode="hidden">
              <a:xfrm>
                <a:off x="4636" y="576"/>
                <a:ext cx="595" cy="419"/>
              </a:xfrm>
              <a:custGeom>
                <a:avLst/>
                <a:gdLst/>
                <a:ahLst/>
                <a:cxnLst>
                  <a:cxn ang="0">
                    <a:pos x="0" y="64"/>
                  </a:cxn>
                  <a:cxn ang="0">
                    <a:pos x="240" y="16"/>
                  </a:cxn>
                  <a:cxn ang="0">
                    <a:pos x="96" y="160"/>
                  </a:cxn>
                  <a:cxn ang="0">
                    <a:pos x="336" y="160"/>
                  </a:cxn>
                  <a:cxn ang="0">
                    <a:pos x="192" y="304"/>
                  </a:cxn>
                  <a:cxn ang="0">
                    <a:pos x="384" y="352"/>
                  </a:cxn>
                  <a:cxn ang="0">
                    <a:pos x="288" y="448"/>
                  </a:cxn>
                  <a:cxn ang="0">
                    <a:pos x="480" y="496"/>
                  </a:cxn>
                  <a:cxn ang="0">
                    <a:pos x="384" y="592"/>
                  </a:cxn>
                  <a:cxn ang="0">
                    <a:pos x="528" y="640"/>
                  </a:cxn>
                  <a:cxn ang="0">
                    <a:pos x="480" y="736"/>
                  </a:cxn>
                  <a:cxn ang="0">
                    <a:pos x="576" y="832"/>
                  </a:cxn>
                  <a:cxn ang="0">
                    <a:pos x="576" y="928"/>
                  </a:cxn>
                  <a:cxn ang="0">
                    <a:pos x="672" y="1072"/>
                  </a:cxn>
                  <a:cxn ang="0">
                    <a:pos x="624" y="1216"/>
                  </a:cxn>
                  <a:cxn ang="0">
                    <a:pos x="720" y="1312"/>
                  </a:cxn>
                  <a:cxn ang="0">
                    <a:pos x="672" y="1456"/>
                  </a:cxn>
                  <a:cxn ang="0">
                    <a:pos x="720" y="1600"/>
                  </a:cxn>
                  <a:cxn ang="0">
                    <a:pos x="672" y="1696"/>
                  </a:cxn>
                  <a:cxn ang="0">
                    <a:pos x="768" y="1840"/>
                  </a:cxn>
                  <a:cxn ang="0">
                    <a:pos x="720" y="1984"/>
                  </a:cxn>
                  <a:cxn ang="0">
                    <a:pos x="768" y="2176"/>
                  </a:cxn>
                  <a:cxn ang="0">
                    <a:pos x="720" y="2224"/>
                  </a:cxn>
                  <a:cxn ang="0">
                    <a:pos x="768" y="2368"/>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folHlink"/>
                </a:solidFill>
                <a:round/>
                <a:headEnd/>
                <a:tailEnd/>
              </a:ln>
              <a:effectLst/>
            </p:spPr>
            <p:txBody>
              <a:bodyPr wrap="none" anchor="ctr"/>
              <a:lstStyle/>
              <a:p>
                <a:endParaRPr lang="ru-RU"/>
              </a:p>
            </p:txBody>
          </p:sp>
          <p:sp>
            <p:nvSpPr>
              <p:cNvPr id="33926" name="Freeform 134"/>
              <p:cNvSpPr>
                <a:spLocks/>
              </p:cNvSpPr>
              <p:nvPr/>
            </p:nvSpPr>
            <p:spPr bwMode="hidden">
              <a:xfrm>
                <a:off x="4658" y="132"/>
                <a:ext cx="260" cy="562"/>
              </a:xfrm>
              <a:custGeom>
                <a:avLst/>
                <a:gdLst/>
                <a:ahLst/>
                <a:cxnLst>
                  <a:cxn ang="0">
                    <a:pos x="0" y="64"/>
                  </a:cxn>
                  <a:cxn ang="0">
                    <a:pos x="240" y="16"/>
                  </a:cxn>
                  <a:cxn ang="0">
                    <a:pos x="96" y="160"/>
                  </a:cxn>
                  <a:cxn ang="0">
                    <a:pos x="336" y="160"/>
                  </a:cxn>
                  <a:cxn ang="0">
                    <a:pos x="192" y="304"/>
                  </a:cxn>
                  <a:cxn ang="0">
                    <a:pos x="384" y="352"/>
                  </a:cxn>
                  <a:cxn ang="0">
                    <a:pos x="288" y="448"/>
                  </a:cxn>
                  <a:cxn ang="0">
                    <a:pos x="480" y="496"/>
                  </a:cxn>
                  <a:cxn ang="0">
                    <a:pos x="384" y="592"/>
                  </a:cxn>
                  <a:cxn ang="0">
                    <a:pos x="528" y="640"/>
                  </a:cxn>
                  <a:cxn ang="0">
                    <a:pos x="480" y="736"/>
                  </a:cxn>
                  <a:cxn ang="0">
                    <a:pos x="576" y="832"/>
                  </a:cxn>
                  <a:cxn ang="0">
                    <a:pos x="576" y="928"/>
                  </a:cxn>
                  <a:cxn ang="0">
                    <a:pos x="672" y="1072"/>
                  </a:cxn>
                  <a:cxn ang="0">
                    <a:pos x="624" y="1216"/>
                  </a:cxn>
                  <a:cxn ang="0">
                    <a:pos x="720" y="1312"/>
                  </a:cxn>
                  <a:cxn ang="0">
                    <a:pos x="672" y="1456"/>
                  </a:cxn>
                  <a:cxn ang="0">
                    <a:pos x="720" y="1600"/>
                  </a:cxn>
                  <a:cxn ang="0">
                    <a:pos x="672" y="1696"/>
                  </a:cxn>
                  <a:cxn ang="0">
                    <a:pos x="768" y="1840"/>
                  </a:cxn>
                  <a:cxn ang="0">
                    <a:pos x="720" y="1984"/>
                  </a:cxn>
                  <a:cxn ang="0">
                    <a:pos x="768" y="2176"/>
                  </a:cxn>
                  <a:cxn ang="0">
                    <a:pos x="720" y="2224"/>
                  </a:cxn>
                  <a:cxn ang="0">
                    <a:pos x="768" y="2368"/>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folHlink"/>
                </a:solidFill>
                <a:round/>
                <a:headEnd/>
                <a:tailEnd/>
              </a:ln>
              <a:effectLst/>
            </p:spPr>
            <p:txBody>
              <a:bodyPr wrap="none" anchor="ctr"/>
              <a:lstStyle/>
              <a:p>
                <a:endParaRPr lang="ru-RU"/>
              </a:p>
            </p:txBody>
          </p:sp>
          <p:sp>
            <p:nvSpPr>
              <p:cNvPr id="33927" name="Freeform 135"/>
              <p:cNvSpPr>
                <a:spLocks/>
              </p:cNvSpPr>
              <p:nvPr/>
            </p:nvSpPr>
            <p:spPr bwMode="hidden">
              <a:xfrm rot="20253369">
                <a:off x="4401" y="599"/>
                <a:ext cx="174" cy="329"/>
              </a:xfrm>
              <a:custGeom>
                <a:avLst/>
                <a:gdLst/>
                <a:ahLst/>
                <a:cxnLst>
                  <a:cxn ang="0">
                    <a:pos x="0" y="64"/>
                  </a:cxn>
                  <a:cxn ang="0">
                    <a:pos x="240" y="16"/>
                  </a:cxn>
                  <a:cxn ang="0">
                    <a:pos x="96" y="160"/>
                  </a:cxn>
                  <a:cxn ang="0">
                    <a:pos x="336" y="160"/>
                  </a:cxn>
                  <a:cxn ang="0">
                    <a:pos x="192" y="304"/>
                  </a:cxn>
                  <a:cxn ang="0">
                    <a:pos x="384" y="352"/>
                  </a:cxn>
                  <a:cxn ang="0">
                    <a:pos x="288" y="448"/>
                  </a:cxn>
                  <a:cxn ang="0">
                    <a:pos x="480" y="496"/>
                  </a:cxn>
                  <a:cxn ang="0">
                    <a:pos x="384" y="592"/>
                  </a:cxn>
                  <a:cxn ang="0">
                    <a:pos x="528" y="640"/>
                  </a:cxn>
                  <a:cxn ang="0">
                    <a:pos x="480" y="736"/>
                  </a:cxn>
                  <a:cxn ang="0">
                    <a:pos x="576" y="832"/>
                  </a:cxn>
                  <a:cxn ang="0">
                    <a:pos x="576" y="928"/>
                  </a:cxn>
                  <a:cxn ang="0">
                    <a:pos x="672" y="1072"/>
                  </a:cxn>
                  <a:cxn ang="0">
                    <a:pos x="624" y="1216"/>
                  </a:cxn>
                  <a:cxn ang="0">
                    <a:pos x="720" y="1312"/>
                  </a:cxn>
                  <a:cxn ang="0">
                    <a:pos x="672" y="1456"/>
                  </a:cxn>
                  <a:cxn ang="0">
                    <a:pos x="720" y="1600"/>
                  </a:cxn>
                  <a:cxn ang="0">
                    <a:pos x="672" y="1696"/>
                  </a:cxn>
                  <a:cxn ang="0">
                    <a:pos x="768" y="1840"/>
                  </a:cxn>
                  <a:cxn ang="0">
                    <a:pos x="720" y="1984"/>
                  </a:cxn>
                  <a:cxn ang="0">
                    <a:pos x="768" y="2176"/>
                  </a:cxn>
                  <a:cxn ang="0">
                    <a:pos x="720" y="2224"/>
                  </a:cxn>
                  <a:cxn ang="0">
                    <a:pos x="768" y="2368"/>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2"/>
                </a:solidFill>
                <a:round/>
                <a:headEnd/>
                <a:tailEnd/>
              </a:ln>
              <a:effectLst/>
            </p:spPr>
            <p:txBody>
              <a:bodyPr wrap="none" anchor="ctr"/>
              <a:lstStyle/>
              <a:p>
                <a:endParaRPr lang="ru-RU"/>
              </a:p>
            </p:txBody>
          </p:sp>
          <p:sp>
            <p:nvSpPr>
              <p:cNvPr id="33928" name="Freeform 136"/>
              <p:cNvSpPr>
                <a:spLocks/>
              </p:cNvSpPr>
              <p:nvPr/>
            </p:nvSpPr>
            <p:spPr bwMode="hidden">
              <a:xfrm rot="1346631" flipH="1">
                <a:off x="3783" y="590"/>
                <a:ext cx="173" cy="329"/>
              </a:xfrm>
              <a:custGeom>
                <a:avLst/>
                <a:gdLst/>
                <a:ahLst/>
                <a:cxnLst>
                  <a:cxn ang="0">
                    <a:pos x="0" y="64"/>
                  </a:cxn>
                  <a:cxn ang="0">
                    <a:pos x="240" y="16"/>
                  </a:cxn>
                  <a:cxn ang="0">
                    <a:pos x="96" y="160"/>
                  </a:cxn>
                  <a:cxn ang="0">
                    <a:pos x="336" y="160"/>
                  </a:cxn>
                  <a:cxn ang="0">
                    <a:pos x="192" y="304"/>
                  </a:cxn>
                  <a:cxn ang="0">
                    <a:pos x="384" y="352"/>
                  </a:cxn>
                  <a:cxn ang="0">
                    <a:pos x="288" y="448"/>
                  </a:cxn>
                  <a:cxn ang="0">
                    <a:pos x="480" y="496"/>
                  </a:cxn>
                  <a:cxn ang="0">
                    <a:pos x="384" y="592"/>
                  </a:cxn>
                  <a:cxn ang="0">
                    <a:pos x="528" y="640"/>
                  </a:cxn>
                  <a:cxn ang="0">
                    <a:pos x="480" y="736"/>
                  </a:cxn>
                  <a:cxn ang="0">
                    <a:pos x="576" y="832"/>
                  </a:cxn>
                  <a:cxn ang="0">
                    <a:pos x="576" y="928"/>
                  </a:cxn>
                  <a:cxn ang="0">
                    <a:pos x="672" y="1072"/>
                  </a:cxn>
                  <a:cxn ang="0">
                    <a:pos x="624" y="1216"/>
                  </a:cxn>
                  <a:cxn ang="0">
                    <a:pos x="720" y="1312"/>
                  </a:cxn>
                  <a:cxn ang="0">
                    <a:pos x="672" y="1456"/>
                  </a:cxn>
                  <a:cxn ang="0">
                    <a:pos x="720" y="1600"/>
                  </a:cxn>
                  <a:cxn ang="0">
                    <a:pos x="672" y="1696"/>
                  </a:cxn>
                  <a:cxn ang="0">
                    <a:pos x="768" y="1840"/>
                  </a:cxn>
                  <a:cxn ang="0">
                    <a:pos x="720" y="1984"/>
                  </a:cxn>
                  <a:cxn ang="0">
                    <a:pos x="768" y="2176"/>
                  </a:cxn>
                  <a:cxn ang="0">
                    <a:pos x="720" y="2224"/>
                  </a:cxn>
                  <a:cxn ang="0">
                    <a:pos x="768" y="2368"/>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2"/>
                </a:solidFill>
                <a:round/>
                <a:headEnd/>
                <a:tailEnd/>
              </a:ln>
              <a:effectLst/>
            </p:spPr>
            <p:txBody>
              <a:bodyPr wrap="none" anchor="ctr"/>
              <a:lstStyle/>
              <a:p>
                <a:endParaRPr lang="ru-RU"/>
              </a:p>
            </p:txBody>
          </p:sp>
        </p:grpSp>
      </p:grpSp>
      <p:sp>
        <p:nvSpPr>
          <p:cNvPr id="33929" name="Rectangle 137"/>
          <p:cNvSpPr>
            <a:spLocks noGrp="1" noChangeArrowheads="1"/>
          </p:cNvSpPr>
          <p:nvPr>
            <p:ph type="title"/>
          </p:nvPr>
        </p:nvSpPr>
        <p:spPr bwMode="auto">
          <a:xfrm>
            <a:off x="685800" y="301625"/>
            <a:ext cx="7772400" cy="146208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33930" name="Rectangle 138"/>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33931" name="Rectangle 139"/>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atin typeface="+mn-lt"/>
              </a:defRPr>
            </a:lvl1pPr>
          </a:lstStyle>
          <a:p>
            <a:endParaRPr lang="ru-RU"/>
          </a:p>
        </p:txBody>
      </p:sp>
      <p:sp>
        <p:nvSpPr>
          <p:cNvPr id="33932" name="Rectangle 140"/>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atin typeface="+mn-lt"/>
              </a:defRPr>
            </a:lvl1pPr>
          </a:lstStyle>
          <a:p>
            <a:endParaRPr lang="ru-RU"/>
          </a:p>
        </p:txBody>
      </p:sp>
      <p:sp>
        <p:nvSpPr>
          <p:cNvPr id="33933" name="Rectangle 141"/>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atin typeface="+mn-lt"/>
              </a:defRPr>
            </a:lvl1pPr>
          </a:lstStyle>
          <a:p>
            <a:fld id="{640166C6-39E2-40F3-B4D7-F23E7DAF6614}" type="slidenum">
              <a:rPr lang="ru-RU"/>
              <a:pPr/>
              <a:t>‹#›</a:t>
            </a:fld>
            <a:endParaRPr lang="ru-RU"/>
          </a:p>
        </p:txBody>
      </p:sp>
    </p:spTree>
  </p:cSld>
  <p:clrMap bg1="dk2" tx1="lt1" bg2="dk1" tx2="lt2" accent1="accent1" accent2="accent2" accent3="accent3" accent4="accent4" accent5="accent5" accent6="accent6" hlink="hlink" folHlink="folHlink"/>
  <p:sldLayoutIdLst>
    <p:sldLayoutId id="2147483654" r:id="rId1"/>
    <p:sldLayoutId id="2147483655" r:id="rId2"/>
    <p:sldLayoutId id="2147483656" r:id="rId3"/>
    <p:sldLayoutId id="2147483657" r:id="rId4"/>
    <p:sldLayoutId id="2147483658" r:id="rId5"/>
    <p:sldLayoutId id="2147483659" r:id="rId6"/>
    <p:sldLayoutId id="2147483660" r:id="rId7"/>
    <p:sldLayoutId id="2147483661" r:id="rId8"/>
    <p:sldLayoutId id="2147483662" r:id="rId9"/>
    <p:sldLayoutId id="2147483663" r:id="rId10"/>
    <p:sldLayoutId id="2147483664" r:id="rId11"/>
    <p:sldLayoutId id="2147483665" r:id="rId12"/>
  </p:sldLayoutIdLst>
  <p:txStyles>
    <p:titleStyle>
      <a:lvl1pPr algn="l" rtl="0" fontAlgn="base">
        <a:spcBef>
          <a:spcPct val="0"/>
        </a:spcBef>
        <a:spcAft>
          <a:spcPct val="0"/>
        </a:spcAft>
        <a:defRPr sz="4400">
          <a:solidFill>
            <a:schemeClr val="tx2"/>
          </a:solidFill>
          <a:latin typeface="+mj-lt"/>
          <a:ea typeface="+mj-ea"/>
          <a:cs typeface="+mj-cs"/>
        </a:defRPr>
      </a:lvl1pPr>
      <a:lvl2pPr algn="l" rtl="0" fontAlgn="base">
        <a:spcBef>
          <a:spcPct val="0"/>
        </a:spcBef>
        <a:spcAft>
          <a:spcPct val="0"/>
        </a:spcAft>
        <a:defRPr sz="4400">
          <a:solidFill>
            <a:schemeClr val="tx2"/>
          </a:solidFill>
          <a:latin typeface="Arial Black" pitchFamily="34" charset="0"/>
        </a:defRPr>
      </a:lvl2pPr>
      <a:lvl3pPr algn="l" rtl="0" fontAlgn="base">
        <a:spcBef>
          <a:spcPct val="0"/>
        </a:spcBef>
        <a:spcAft>
          <a:spcPct val="0"/>
        </a:spcAft>
        <a:defRPr sz="4400">
          <a:solidFill>
            <a:schemeClr val="tx2"/>
          </a:solidFill>
          <a:latin typeface="Arial Black" pitchFamily="34" charset="0"/>
        </a:defRPr>
      </a:lvl3pPr>
      <a:lvl4pPr algn="l" rtl="0" fontAlgn="base">
        <a:spcBef>
          <a:spcPct val="0"/>
        </a:spcBef>
        <a:spcAft>
          <a:spcPct val="0"/>
        </a:spcAft>
        <a:defRPr sz="4400">
          <a:solidFill>
            <a:schemeClr val="tx2"/>
          </a:solidFill>
          <a:latin typeface="Arial Black" pitchFamily="34" charset="0"/>
        </a:defRPr>
      </a:lvl4pPr>
      <a:lvl5pPr algn="l" rtl="0" fontAlgn="base">
        <a:spcBef>
          <a:spcPct val="0"/>
        </a:spcBef>
        <a:spcAft>
          <a:spcPct val="0"/>
        </a:spcAft>
        <a:defRPr sz="4400">
          <a:solidFill>
            <a:schemeClr val="tx2"/>
          </a:solidFill>
          <a:latin typeface="Arial Black" pitchFamily="34" charset="0"/>
        </a:defRPr>
      </a:lvl5pPr>
      <a:lvl6pPr marL="457200" algn="l" rtl="0" fontAlgn="base">
        <a:spcBef>
          <a:spcPct val="0"/>
        </a:spcBef>
        <a:spcAft>
          <a:spcPct val="0"/>
        </a:spcAft>
        <a:defRPr sz="4400">
          <a:solidFill>
            <a:schemeClr val="tx2"/>
          </a:solidFill>
          <a:latin typeface="Arial Black" pitchFamily="34" charset="0"/>
        </a:defRPr>
      </a:lvl6pPr>
      <a:lvl7pPr marL="914400" algn="l" rtl="0" fontAlgn="base">
        <a:spcBef>
          <a:spcPct val="0"/>
        </a:spcBef>
        <a:spcAft>
          <a:spcPct val="0"/>
        </a:spcAft>
        <a:defRPr sz="4400">
          <a:solidFill>
            <a:schemeClr val="tx2"/>
          </a:solidFill>
          <a:latin typeface="Arial Black" pitchFamily="34" charset="0"/>
        </a:defRPr>
      </a:lvl7pPr>
      <a:lvl8pPr marL="1371600" algn="l" rtl="0" fontAlgn="base">
        <a:spcBef>
          <a:spcPct val="0"/>
        </a:spcBef>
        <a:spcAft>
          <a:spcPct val="0"/>
        </a:spcAft>
        <a:defRPr sz="4400">
          <a:solidFill>
            <a:schemeClr val="tx2"/>
          </a:solidFill>
          <a:latin typeface="Arial Black" pitchFamily="34" charset="0"/>
        </a:defRPr>
      </a:lvl8pPr>
      <a:lvl9pPr marL="1828800" algn="l" rtl="0" fontAlgn="base">
        <a:spcBef>
          <a:spcPct val="0"/>
        </a:spcBef>
        <a:spcAft>
          <a:spcPct val="0"/>
        </a:spcAft>
        <a:defRPr sz="4400">
          <a:solidFill>
            <a:schemeClr val="tx2"/>
          </a:solidFill>
          <a:latin typeface="Arial Black" pitchFamily="34" charset="0"/>
        </a:defRPr>
      </a:lvl9pPr>
    </p:titleStyle>
    <p:bodyStyle>
      <a:lvl1pPr marL="342900" indent="-342900" algn="l" rtl="0" fontAlgn="base">
        <a:spcBef>
          <a:spcPct val="20000"/>
        </a:spcBef>
        <a:spcAft>
          <a:spcPct val="0"/>
        </a:spcAft>
        <a:buClr>
          <a:schemeClr val="hlink"/>
        </a:buClr>
        <a:buChar char="•"/>
        <a:defRPr sz="3200">
          <a:solidFill>
            <a:schemeClr val="tx1"/>
          </a:solidFill>
          <a:latin typeface="+mn-lt"/>
          <a:ea typeface="+mn-ea"/>
          <a:cs typeface="+mn-cs"/>
        </a:defRPr>
      </a:lvl1pPr>
      <a:lvl2pPr marL="742950" indent="-285750" algn="l" rtl="0" fontAlgn="base">
        <a:spcBef>
          <a:spcPct val="20000"/>
        </a:spcBef>
        <a:spcAft>
          <a:spcPct val="0"/>
        </a:spcAft>
        <a:buClr>
          <a:schemeClr val="folHlink"/>
        </a:buClr>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Font typeface="Times New Roman" pitchFamily="18" charset="0"/>
        <a:buChar char="−"/>
        <a:defRPr sz="2000">
          <a:solidFill>
            <a:schemeClr val="tx1"/>
          </a:solidFill>
          <a:latin typeface="+mn-lt"/>
        </a:defRPr>
      </a:lvl4pPr>
      <a:lvl5pPr marL="2057400" indent="-228600" algn="l" rtl="0" fontAlgn="base">
        <a:spcBef>
          <a:spcPct val="20000"/>
        </a:spcBef>
        <a:spcAft>
          <a:spcPct val="0"/>
        </a:spcAft>
        <a:buFont typeface="Times New Roman" pitchFamily="18" charset="0"/>
        <a:buChar char="–"/>
        <a:defRPr sz="2000">
          <a:solidFill>
            <a:schemeClr val="tx1"/>
          </a:solidFill>
          <a:latin typeface="+mn-lt"/>
        </a:defRPr>
      </a:lvl5pPr>
      <a:lvl6pPr marL="2514600" indent="-228600" algn="l" rtl="0" fontAlgn="base">
        <a:spcBef>
          <a:spcPct val="20000"/>
        </a:spcBef>
        <a:spcAft>
          <a:spcPct val="0"/>
        </a:spcAft>
        <a:buFont typeface="Times New Roman" pitchFamily="18" charset="0"/>
        <a:buChar char="–"/>
        <a:defRPr sz="2000">
          <a:solidFill>
            <a:schemeClr val="tx1"/>
          </a:solidFill>
          <a:latin typeface="+mn-lt"/>
        </a:defRPr>
      </a:lvl6pPr>
      <a:lvl7pPr marL="2971800" indent="-228600" algn="l" rtl="0" fontAlgn="base">
        <a:spcBef>
          <a:spcPct val="20000"/>
        </a:spcBef>
        <a:spcAft>
          <a:spcPct val="0"/>
        </a:spcAft>
        <a:buFont typeface="Times New Roman" pitchFamily="18" charset="0"/>
        <a:buChar char="–"/>
        <a:defRPr sz="2000">
          <a:solidFill>
            <a:schemeClr val="tx1"/>
          </a:solidFill>
          <a:latin typeface="+mn-lt"/>
        </a:defRPr>
      </a:lvl7pPr>
      <a:lvl8pPr marL="3429000" indent="-228600" algn="l" rtl="0" fontAlgn="base">
        <a:spcBef>
          <a:spcPct val="20000"/>
        </a:spcBef>
        <a:spcAft>
          <a:spcPct val="0"/>
        </a:spcAft>
        <a:buFont typeface="Times New Roman" pitchFamily="18" charset="0"/>
        <a:buChar char="–"/>
        <a:defRPr sz="2000">
          <a:solidFill>
            <a:schemeClr val="tx1"/>
          </a:solidFill>
          <a:latin typeface="+mn-lt"/>
        </a:defRPr>
      </a:lvl8pPr>
      <a:lvl9pPr marL="3886200" indent="-228600" algn="l" rtl="0" fontAlgn="base">
        <a:spcBef>
          <a:spcPct val="20000"/>
        </a:spcBef>
        <a:spcAft>
          <a:spcPct val="0"/>
        </a:spcAft>
        <a:buFont typeface="Times New Roman" pitchFamily="18" charset="0"/>
        <a:buChar char="–"/>
        <a:defRPr sz="2000">
          <a:solidFill>
            <a:schemeClr val="tx1"/>
          </a:solidFill>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image" Target="../media/image20.jpeg"/><Relationship Id="rId1" Type="http://schemas.openxmlformats.org/officeDocument/2006/relationships/slideLayout" Target="../slideLayouts/slideLayout2.xml"/><Relationship Id="rId5" Type="http://schemas.openxmlformats.org/officeDocument/2006/relationships/image" Target="../media/image23.jpeg"/><Relationship Id="rId4" Type="http://schemas.openxmlformats.org/officeDocument/2006/relationships/image" Target="../media/image22.png"/></Relationships>
</file>

<file path=ppt/slides/_rels/slide12.xml.rels><?xml version="1.0" encoding="UTF-8" standalone="yes"?>
<Relationships xmlns="http://schemas.openxmlformats.org/package/2006/relationships"><Relationship Id="rId3" Type="http://schemas.openxmlformats.org/officeDocument/2006/relationships/image" Target="../media/image25.jpeg"/><Relationship Id="rId2" Type="http://schemas.openxmlformats.org/officeDocument/2006/relationships/image" Target="../media/image24.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7.jpeg"/><Relationship Id="rId2" Type="http://schemas.openxmlformats.org/officeDocument/2006/relationships/image" Target="../media/image26.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8.jpeg"/><Relationship Id="rId7" Type="http://schemas.openxmlformats.org/officeDocument/2006/relationships/image" Target="../media/image30.jpeg"/><Relationship Id="rId2" Type="http://schemas.openxmlformats.org/officeDocument/2006/relationships/hyperlink" Target="http://images.yandex.ru/yandsearch?p=1&amp;text=%D0%BA%D0%B0%D1%80%D1%82%D0%B8%D0%BD%D0%BA%D0%B8%20%D0%B1%D1%80%D0%B8%D1%82%D0%B0%D0%BD%D1%81%D0%BA%D0%B8%D0%B5%20%D1%80%D0%BE%D0%B6%D0%B4%D0%B5%D1%81%D1%82%D0%B2%D0%B5%D0%BD%D1%81%D0%BA%D0%B8%D0%B5%20%D0%B1%D0%BB%D1%8E%D0%B4%D0%B0&amp;spsite=www.banqueteur.ru&amp;img_url=www.banqueteur.ru/images/stories/news/hugh_news_bnq.jpg&amp;rpt=simage" TargetMode="External"/><Relationship Id="rId1" Type="http://schemas.openxmlformats.org/officeDocument/2006/relationships/slideLayout" Target="../slideLayouts/slideLayout2.xml"/><Relationship Id="rId6" Type="http://schemas.openxmlformats.org/officeDocument/2006/relationships/hyperlink" Target="http://images.yandex.ru/yandsearch?p=2&amp;ed=1&amp;text=%D0%BA%D0%B0%D1%80%D1%82%D0%B8%D0%BD%D0%BA%D0%B8%20%D1%80%D1%83%D1%81%D1%81%D0%BA%D0%B8%D0%B5%20%D1%80%D0%BE%D0%B6%D0%B4%D0%B5%D1%81%D1%82%D0%B2%D0%B5%D0%BD%D1%81%D0%BA%D0%B8%D0%B5%20%D0%B1%D0%BB%D1%8E%D0%B4%D0%B0&amp;spsite=www.grif.kiev.ua&amp;img_url=www.amforaclub.com/images/indeyka.jpg&amp;rpt=simage" TargetMode="External"/><Relationship Id="rId5" Type="http://schemas.openxmlformats.org/officeDocument/2006/relationships/image" Target="../media/image29.jpeg"/><Relationship Id="rId4" Type="http://schemas.openxmlformats.org/officeDocument/2006/relationships/hyperlink" Target="http://images.yandex.ru/yandsearch?p=6&amp;text=%D0%BA%D0%B0%D1%80%D1%82%D0%B8%D0%BD%D0%BA%D0%B8%20%D0%B0%D0%BD%D0%B3%D0%BB%D0%B8%D0%B9%D1%81%D0%BA%D0%B8%D0%B5%20%D1%80%D0%BE%D0%B6%D0%B4%D0%B5%D1%81%D1%82%D0%B2%D0%B5%D0%BD%D1%81%D0%BA%D0%B8%D0%B5%20%D0%B1%D0%BB%D1%8E%D0%B4%D0%B0&amp;spsite=www.eva.ru&amp;img_url=www.eva.ru/pictures/contest_photos/33223.jpg&amp;rpt=simage" TargetMode="External"/></Relationships>
</file>

<file path=ppt/slides/_rels/slide15.xml.rels><?xml version="1.0" encoding="UTF-8" standalone="yes"?>
<Relationships xmlns="http://schemas.openxmlformats.org/package/2006/relationships"><Relationship Id="rId3" Type="http://schemas.openxmlformats.org/officeDocument/2006/relationships/image" Target="../media/image31.jpeg"/><Relationship Id="rId2" Type="http://schemas.openxmlformats.org/officeDocument/2006/relationships/hyperlink" Target="http://images.yandex.ru/yandsearch?p=4&amp;text=%D0%BA%D0%B0%D1%80%D1%82%D0%B8%D0%BD%D0%BA%D0%B8%20%D0%B0%D0%BD%D0%B3%D0%BB%D0%B8%D0%B9%D1%81%D0%BA%D0%B8%D0%B5%20%D1%80%D0%BE%D0%B6%D0%B4%D0%B5%D1%81%D1%82%D0%B2%D0%B5%D0%BD%D1%81%D0%BA%D0%B8%D0%B5%20%D0%B1%D0%BB%D1%8E%D0%B4%D0%B0&amp;spsite=www.restoran.ua&amp;img_url=www.restoran.ua/uploads/charters/i_1113280594_anglia1.jpg&amp;rpt=simage"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8" Type="http://schemas.openxmlformats.org/officeDocument/2006/relationships/hyperlink" Target="http://images.yandex.ru/yandsearch?p=5&amp;ed=1&amp;text=%D0%BA%D0%B0%D1%80%D1%82%D0%B8%D0%BD%D0%BA%D0%B8%20%D1%80%D1%83%D1%81%D1%81%D0%BA%D0%B8%D0%B5%20%D1%80%D0%BE%D0%B6%D0%B4%D0%B5%D1%81%D1%82%D0%B2%D0%B5%D0%BD%D1%81%D0%BA%D0%B8%D0%B5%20%D0%B1%D0%BB%D1%8E%D0%B4%D0%B0&amp;spsite=www.cooking.auto.ru&amp;img_url=www.fatduck.ru/temp/piggy2.jpg&amp;rpt=simage" TargetMode="External"/><Relationship Id="rId3" Type="http://schemas.openxmlformats.org/officeDocument/2006/relationships/image" Target="../media/image32.jpeg"/><Relationship Id="rId7" Type="http://schemas.openxmlformats.org/officeDocument/2006/relationships/image" Target="../media/image34.jpeg"/><Relationship Id="rId2" Type="http://schemas.openxmlformats.org/officeDocument/2006/relationships/hyperlink" Target="http://images.yandex.ru/yandsearch?p=10&amp;ed=1&amp;text=%D0%BA%D0%B0%D1%80%D1%82%D0%B8%D0%BD%D0%BA%D0%B8%20%D1%80%D1%83%D1%81%D1%81%D0%BA%D0%B8%D0%B5%20%D1%80%D0%BE%D0%B6%D0%B4%D0%B5%D1%81%D1%82%D0%B2%D0%B5%D0%BD%D1%81%D0%BA%D0%B8%D0%B5%20%D0%B1%D0%BB%D1%8E%D0%B4%D0%B0&amp;spsite=www.eda-server.ru&amp;img_url=cooking.wild-mistress.ru/wm/cooking.nsf/publicall/2006-12-26-308342.html/$FILE/1.jpg&amp;rpt=simage" TargetMode="External"/><Relationship Id="rId1" Type="http://schemas.openxmlformats.org/officeDocument/2006/relationships/slideLayout" Target="../slideLayouts/slideLayout2.xml"/><Relationship Id="rId6" Type="http://schemas.openxmlformats.org/officeDocument/2006/relationships/hyperlink" Target="http://images.yandex.ru/yandsearch?p=3&amp;ed=1&amp;text=%D0%BA%D0%B0%D1%80%D1%82%D0%B8%D0%BD%D0%BA%D0%B8%20%D1%80%D1%83%D1%81%D1%81%D0%BA%D0%B8%D0%B5%20%D1%80%D0%BE%D0%B6%D0%B4%D0%B5%D1%81%D1%82%D0%B2%D0%B5%D0%BD%D1%81%D0%BA%D0%B8%D0%B5%20%D0%B1%D0%BB%D1%8E%D0%B4%D0%B0&amp;spsite=www.rustrana.ru&amp;img_url=www.wild-mistress.ru/wm/wm.nsf/publicall/2006-12-26-941904.html/$FILE/1.jpg&amp;rpt=simage" TargetMode="External"/><Relationship Id="rId5" Type="http://schemas.openxmlformats.org/officeDocument/2006/relationships/image" Target="../media/image33.jpeg"/><Relationship Id="rId4" Type="http://schemas.openxmlformats.org/officeDocument/2006/relationships/hyperlink" Target="http://images.yandex.ru/yandsearch?p=7&amp;ed=1&amp;text=%D0%BA%D0%B0%D1%80%D1%82%D0%B8%D0%BD%D0%BA%D0%B8%20%D1%80%D1%83%D1%81%D1%81%D0%BA%D0%B8%D0%B5%20%D1%80%D0%BE%D0%B6%D0%B4%D0%B5%D1%81%D1%82%D0%B2%D0%B5%D0%BD%D1%81%D0%BA%D0%B8%D0%B5%20%D0%B1%D0%BB%D1%8E%D0%B4%D0%B0&amp;spsite=www.happymagazin.ru&amp;img_url=www.happymagazin.ru/photos/img1165326773_0.jpg&amp;rpt=simage" TargetMode="External"/><Relationship Id="rId9" Type="http://schemas.openxmlformats.org/officeDocument/2006/relationships/image" Target="../media/image35.jpeg"/></Relationships>
</file>

<file path=ppt/slides/_rels/slide18.xml.rels><?xml version="1.0" encoding="UTF-8" standalone="yes"?>
<Relationships xmlns="http://schemas.openxmlformats.org/package/2006/relationships"><Relationship Id="rId3" Type="http://schemas.openxmlformats.org/officeDocument/2006/relationships/image" Target="../media/image37.jpeg"/><Relationship Id="rId2" Type="http://schemas.openxmlformats.org/officeDocument/2006/relationships/image" Target="../media/image36.jpeg"/><Relationship Id="rId1" Type="http://schemas.openxmlformats.org/officeDocument/2006/relationships/slideLayout" Target="../slideLayouts/slideLayout2.xml"/><Relationship Id="rId4" Type="http://schemas.openxmlformats.org/officeDocument/2006/relationships/image" Target="../media/image38.jpe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images.yandex.ru/yandsearch?p=15&amp;ed=1&amp;text=%D1%81%D0%B8%D0%BC%D0%B2%D0%BE%D0%BB%D1%8B%20%D1%80%D0%BE%D0%B6%D0%B4%D0%B5%D1%81%D1%82%D0%B2%D0%B0%20%D0%B2%20%D1%80%D0%BE%D1%81%D1%81%D0%B8%D0%B8&amp;spsite=www.restin.crimea.ua&amp;img_url=www.restin.crimea.ua/articlepictures/yalta_kurier/kurier_0108_08.jpg&amp;rpt=simage" TargetMode="Externa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 Id="rId6" Type="http://schemas.openxmlformats.org/officeDocument/2006/relationships/image" Target="../media/image9.jpeg"/><Relationship Id="rId5" Type="http://schemas.openxmlformats.org/officeDocument/2006/relationships/hyperlink" Target="http://images.yandex.ru/yandsearch?p=4&amp;ed=1&amp;text=%D1%81%D0%B8%D0%BC%D0%B2%D0%BE%D0%BB%D1%8B%20%D1%80%D0%BE%D0%B6%D0%B4%D0%B5%D1%81%D1%82%D0%B2%D0%B0%20%D0%B2%20%D1%80%D0%BE%D1%81%D1%81%D0%B8%D0%B8&amp;spsite=www.cirota.ru&amp;img_url=www.orthedu.ru/nev/1_74_2008/card1a.jpg&amp;rpt=simage" TargetMode="External"/><Relationship Id="rId4" Type="http://schemas.openxmlformats.org/officeDocument/2006/relationships/image" Target="../media/image8.jpeg"/></Relationships>
</file>

<file path=ppt/slides/_rels/slide7.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2.jpeg"/><Relationship Id="rId7" Type="http://schemas.openxmlformats.org/officeDocument/2006/relationships/image" Target="../media/image14.jpeg"/><Relationship Id="rId2" Type="http://schemas.openxmlformats.org/officeDocument/2006/relationships/image" Target="../media/image11.jpeg"/><Relationship Id="rId1" Type="http://schemas.openxmlformats.org/officeDocument/2006/relationships/slideLayout" Target="../slideLayouts/slideLayout2.xml"/><Relationship Id="rId6" Type="http://schemas.openxmlformats.org/officeDocument/2006/relationships/hyperlink" Target="http://images.yandex.ru/yandsearch?p=11&amp;ed=1&amp;text=%D1%81%D0%B8%D0%BC%D0%B2%D0%BE%D0%BB%D1%8B%20%D1%80%D0%BE%D0%B6%D0%B4%D0%B5%D1%81%D1%82%D0%B2%D0%B0%20%D0%B2%20%D1%80%D0%BE%D1%81%D1%81%D0%B8%D0%B8&amp;spsite=img-fotki.yandex.ru&amp;img_url=img-fotki.yandex.ru/get/12/marisha07.13/0_7b65_18a47127_XL&amp;rpt=simage" TargetMode="External"/><Relationship Id="rId5" Type="http://schemas.openxmlformats.org/officeDocument/2006/relationships/image" Target="../media/image13.jpeg"/><Relationship Id="rId4" Type="http://schemas.openxmlformats.org/officeDocument/2006/relationships/hyperlink" Target="http://images.yandex.ru/yandsearch?p=14&amp;ed=1&amp;text=%D1%81%D0%B8%D0%BC%D0%B2%D0%BE%D0%BB%D1%8B%20%D1%80%D0%BE%D0%B6%D0%B4%D0%B5%D1%81%D1%82%D0%B2%D0%B0%20%D0%B2%20%D1%80%D0%BE%D1%81%D1%81%D0%B8%D0%B8&amp;spsite=www.just-so-site.com&amp;img_url=www.just-so-site.com/photos/album/03_02/poinsettia1.jpg&amp;rpt=simage"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5.jpeg"/><Relationship Id="rId1" Type="http://schemas.openxmlformats.org/officeDocument/2006/relationships/slideLayout" Target="../slideLayouts/slideLayout2.xml"/><Relationship Id="rId4" Type="http://schemas.openxmlformats.org/officeDocument/2006/relationships/image" Target="../media/image17.gi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1"/>
          <p:cNvSpPr>
            <a:spLocks noChangeArrowheads="1"/>
          </p:cNvSpPr>
          <p:nvPr/>
        </p:nvSpPr>
        <p:spPr bwMode="auto">
          <a:xfrm>
            <a:off x="0" y="0"/>
            <a:ext cx="3929058" cy="440120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tabLst>
                <a:tab pos="457200" algn="l"/>
              </a:tabLst>
            </a:pPr>
            <a:r>
              <a:rPr kumimoji="0" lang="ru-RU" sz="4000" b="0"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a:t>
            </a:r>
            <a:endParaRPr kumimoji="0" lang="ru-RU" sz="40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tabLst>
                <a:tab pos="457200" algn="l"/>
              </a:tabLst>
            </a:pPr>
            <a:r>
              <a:rPr kumimoji="0" lang="ru-RU" sz="4000" b="0"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a:t>
            </a:r>
            <a:r>
              <a:rPr kumimoji="0" lang="ru-RU" sz="4000" b="0" i="0" u="none" strike="noStrike" cap="none" normalizeH="0" baseline="0" dirty="0" smtClean="0">
                <a:ln>
                  <a:noFill/>
                </a:ln>
                <a:solidFill>
                  <a:srgbClr val="FF0000"/>
                </a:solidFill>
                <a:effectLst/>
                <a:latin typeface="Calibri"/>
                <a:ea typeface="Times New Roman" pitchFamily="18" charset="0"/>
                <a:cs typeface="Arial" pitchFamily="34" charset="0"/>
              </a:rPr>
              <a:t>…</a:t>
            </a:r>
            <a:r>
              <a:rPr kumimoji="0" lang="ru-RU" sz="4000" b="0"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a:t>
            </a:r>
            <a:r>
              <a:rPr kumimoji="0" lang="ru-RU" sz="4000" b="0" i="0" u="none" strike="noStrike" cap="none" normalizeH="0" baseline="0" dirty="0" smtClean="0">
                <a:ln>
                  <a:noFill/>
                </a:ln>
                <a:solidFill>
                  <a:srgbClr val="FF0000"/>
                </a:solidFill>
                <a:effectLst/>
                <a:latin typeface="Calibri"/>
                <a:ea typeface="Times New Roman" pitchFamily="18" charset="0"/>
                <a:cs typeface="Arial" pitchFamily="34" charset="0"/>
              </a:rPr>
              <a:t>…</a:t>
            </a:r>
            <a:r>
              <a:rPr kumimoji="0" lang="ru-RU" sz="4000" b="0"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a:t>
            </a:r>
            <a:r>
              <a:rPr kumimoji="0" lang="ru-RU" sz="4000" b="0" i="0" u="none" strike="noStrike" cap="none" normalizeH="0" baseline="0" dirty="0" smtClean="0">
                <a:ln>
                  <a:noFill/>
                </a:ln>
                <a:solidFill>
                  <a:srgbClr val="FF0000"/>
                </a:solidFill>
                <a:effectLst/>
                <a:latin typeface="Calibri"/>
                <a:ea typeface="Times New Roman" pitchFamily="18" charset="0"/>
                <a:cs typeface="Arial" pitchFamily="34" charset="0"/>
              </a:rPr>
              <a:t>…</a:t>
            </a:r>
            <a:endParaRPr kumimoji="0" lang="ru-RU" sz="40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tabLst>
                <a:tab pos="457200" algn="l"/>
              </a:tabLst>
            </a:pPr>
            <a:r>
              <a:rPr kumimoji="0" lang="ru-RU" sz="4000" b="0"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a:t>
            </a:r>
            <a:endParaRPr kumimoji="0" lang="ru-RU" sz="40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tabLst>
                <a:tab pos="457200" algn="l"/>
              </a:tabLst>
            </a:pPr>
            <a:r>
              <a:rPr kumimoji="0" lang="ru-RU" sz="4000" b="0" i="0" u="none" strike="noStrike" cap="none" normalizeH="0" baseline="0" dirty="0" smtClean="0">
                <a:ln>
                  <a:noFill/>
                </a:ln>
                <a:solidFill>
                  <a:srgbClr val="FF0000"/>
                </a:solidFill>
                <a:effectLst/>
                <a:latin typeface="Calibri"/>
                <a:ea typeface="Times New Roman" pitchFamily="18" charset="0"/>
                <a:cs typeface="Arial" pitchFamily="34" charset="0"/>
              </a:rPr>
              <a:t>…</a:t>
            </a:r>
            <a:r>
              <a:rPr kumimoji="0" lang="ru-RU" sz="4000" b="0"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a:t>
            </a:r>
            <a:endParaRPr kumimoji="0" lang="ru-RU" sz="40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tabLst>
                <a:tab pos="457200" algn="l"/>
              </a:tabLst>
            </a:pPr>
            <a:r>
              <a:rPr kumimoji="0" lang="ru-RU" sz="4000" b="0"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a:t>
            </a:r>
            <a:endParaRPr kumimoji="0" lang="en-US" sz="4000" b="0" i="0" u="none" strike="noStrike" cap="none" normalizeH="0" baseline="0" dirty="0" smtClean="0">
              <a:ln>
                <a:noFill/>
              </a:ln>
              <a:solidFill>
                <a:srgbClr val="FF0000"/>
              </a:solidFill>
              <a:effectLst/>
              <a:latin typeface="Arial" pitchFamily="34" charset="0"/>
              <a:ea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sz="4000" b="0" i="0" u="none" strike="noStrike" cap="none" normalizeH="0" baseline="0" dirty="0" smtClean="0">
                <a:ln>
                  <a:noFill/>
                </a:ln>
                <a:solidFill>
                  <a:srgbClr val="FF0000"/>
                </a:solidFill>
                <a:effectLst/>
                <a:latin typeface="Arial" pitchFamily="34" charset="0"/>
                <a:ea typeface="Times New Roman" pitchFamily="18" charset="0"/>
              </a:rPr>
              <a:t>-.--/./.-/.-</a:t>
            </a:r>
            <a:r>
              <a:rPr kumimoji="0" lang="en-US" sz="4000" b="1" i="0" u="none" strike="noStrike" cap="none" normalizeH="0" baseline="0" dirty="0" smtClean="0">
                <a:ln>
                  <a:noFill/>
                </a:ln>
                <a:solidFill>
                  <a:srgbClr val="FF0000"/>
                </a:solidFill>
                <a:effectLst/>
                <a:latin typeface="Arial" pitchFamily="34" charset="0"/>
                <a:ea typeface="Times New Roman" pitchFamily="18" charset="0"/>
              </a:rPr>
              <a:t>. </a:t>
            </a:r>
            <a:r>
              <a:rPr kumimoji="0" lang="ru-RU" sz="4000" b="0" i="0" u="none" strike="noStrike" cap="none" normalizeH="0" baseline="0" dirty="0" smtClean="0">
                <a:ln>
                  <a:noFill/>
                </a:ln>
                <a:solidFill>
                  <a:schemeClr val="tx1"/>
                </a:solidFill>
                <a:effectLst/>
                <a:latin typeface="Arial" pitchFamily="34" charset="0"/>
              </a:rPr>
              <a:t> </a:t>
            </a:r>
          </a:p>
        </p:txBody>
      </p:sp>
      <p:graphicFrame>
        <p:nvGraphicFramePr>
          <p:cNvPr id="3" name="Таблица 2"/>
          <p:cNvGraphicFramePr>
            <a:graphicFrameLocks noGrp="1"/>
          </p:cNvGraphicFramePr>
          <p:nvPr/>
        </p:nvGraphicFramePr>
        <p:xfrm>
          <a:off x="4000496" y="0"/>
          <a:ext cx="5143504" cy="6858000"/>
        </p:xfrm>
        <a:graphic>
          <a:graphicData uri="http://schemas.openxmlformats.org/drawingml/2006/table">
            <a:tbl>
              <a:tblPr/>
              <a:tblGrid>
                <a:gridCol w="2571752"/>
                <a:gridCol w="2571752"/>
              </a:tblGrid>
              <a:tr h="6858000">
                <a:tc>
                  <a:txBody>
                    <a:bodyPr/>
                    <a:lstStyle/>
                    <a:p>
                      <a:pPr>
                        <a:lnSpc>
                          <a:spcPct val="115000"/>
                        </a:lnSpc>
                        <a:spcAft>
                          <a:spcPts val="0"/>
                        </a:spcAft>
                      </a:pPr>
                      <a:r>
                        <a:rPr lang="en-US" sz="2800" b="1" dirty="0">
                          <a:solidFill>
                            <a:schemeClr val="accent6">
                              <a:lumMod val="20000"/>
                              <a:lumOff val="80000"/>
                            </a:schemeClr>
                          </a:solidFill>
                          <a:latin typeface="Arial"/>
                          <a:ea typeface="Times New Roman"/>
                          <a:cs typeface="Times New Roman"/>
                        </a:rPr>
                        <a:t>A .-</a:t>
                      </a:r>
                      <a:br>
                        <a:rPr lang="en-US" sz="2800" b="1" dirty="0">
                          <a:solidFill>
                            <a:schemeClr val="accent6">
                              <a:lumMod val="20000"/>
                              <a:lumOff val="80000"/>
                            </a:schemeClr>
                          </a:solidFill>
                          <a:latin typeface="Arial"/>
                          <a:ea typeface="Times New Roman"/>
                          <a:cs typeface="Times New Roman"/>
                        </a:rPr>
                      </a:br>
                      <a:r>
                        <a:rPr lang="en-US" sz="2800" b="1" dirty="0">
                          <a:solidFill>
                            <a:schemeClr val="accent6">
                              <a:lumMod val="20000"/>
                              <a:lumOff val="80000"/>
                            </a:schemeClr>
                          </a:solidFill>
                          <a:latin typeface="Arial"/>
                          <a:ea typeface="Times New Roman"/>
                          <a:cs typeface="Times New Roman"/>
                        </a:rPr>
                        <a:t>B -…</a:t>
                      </a:r>
                      <a:br>
                        <a:rPr lang="en-US" sz="2800" b="1" dirty="0">
                          <a:solidFill>
                            <a:schemeClr val="accent6">
                              <a:lumMod val="20000"/>
                              <a:lumOff val="80000"/>
                            </a:schemeClr>
                          </a:solidFill>
                          <a:latin typeface="Arial"/>
                          <a:ea typeface="Times New Roman"/>
                          <a:cs typeface="Times New Roman"/>
                        </a:rPr>
                      </a:br>
                      <a:r>
                        <a:rPr lang="en-US" sz="2800" b="1" dirty="0">
                          <a:solidFill>
                            <a:schemeClr val="accent6">
                              <a:lumMod val="20000"/>
                              <a:lumOff val="80000"/>
                            </a:schemeClr>
                          </a:solidFill>
                          <a:latin typeface="Arial"/>
                          <a:ea typeface="Times New Roman"/>
                          <a:cs typeface="Times New Roman"/>
                        </a:rPr>
                        <a:t>C -.-.</a:t>
                      </a:r>
                      <a:br>
                        <a:rPr lang="en-US" sz="2800" b="1" dirty="0">
                          <a:solidFill>
                            <a:schemeClr val="accent6">
                              <a:lumMod val="20000"/>
                              <a:lumOff val="80000"/>
                            </a:schemeClr>
                          </a:solidFill>
                          <a:latin typeface="Arial"/>
                          <a:ea typeface="Times New Roman"/>
                          <a:cs typeface="Times New Roman"/>
                        </a:rPr>
                      </a:br>
                      <a:r>
                        <a:rPr lang="en-US" sz="2800" b="1" dirty="0">
                          <a:solidFill>
                            <a:schemeClr val="accent6">
                              <a:lumMod val="20000"/>
                              <a:lumOff val="80000"/>
                            </a:schemeClr>
                          </a:solidFill>
                          <a:latin typeface="Arial"/>
                          <a:ea typeface="Times New Roman"/>
                          <a:cs typeface="Times New Roman"/>
                        </a:rPr>
                        <a:t>D -..</a:t>
                      </a:r>
                      <a:br>
                        <a:rPr lang="en-US" sz="2800" b="1" dirty="0">
                          <a:solidFill>
                            <a:schemeClr val="accent6">
                              <a:lumMod val="20000"/>
                              <a:lumOff val="80000"/>
                            </a:schemeClr>
                          </a:solidFill>
                          <a:latin typeface="Arial"/>
                          <a:ea typeface="Times New Roman"/>
                          <a:cs typeface="Times New Roman"/>
                        </a:rPr>
                      </a:br>
                      <a:r>
                        <a:rPr lang="en-US" sz="2800" b="1" dirty="0">
                          <a:solidFill>
                            <a:schemeClr val="accent6">
                              <a:lumMod val="20000"/>
                              <a:lumOff val="80000"/>
                            </a:schemeClr>
                          </a:solidFill>
                          <a:latin typeface="Arial"/>
                          <a:ea typeface="Times New Roman"/>
                          <a:cs typeface="Times New Roman"/>
                        </a:rPr>
                        <a:t>E .</a:t>
                      </a:r>
                      <a:br>
                        <a:rPr lang="en-US" sz="2800" b="1" dirty="0">
                          <a:solidFill>
                            <a:schemeClr val="accent6">
                              <a:lumMod val="20000"/>
                              <a:lumOff val="80000"/>
                            </a:schemeClr>
                          </a:solidFill>
                          <a:latin typeface="Arial"/>
                          <a:ea typeface="Times New Roman"/>
                          <a:cs typeface="Times New Roman"/>
                        </a:rPr>
                      </a:br>
                      <a:r>
                        <a:rPr lang="en-US" sz="2800" b="1" dirty="0">
                          <a:solidFill>
                            <a:schemeClr val="accent6">
                              <a:lumMod val="20000"/>
                              <a:lumOff val="80000"/>
                            </a:schemeClr>
                          </a:solidFill>
                          <a:latin typeface="Arial"/>
                          <a:ea typeface="Times New Roman"/>
                          <a:cs typeface="Times New Roman"/>
                        </a:rPr>
                        <a:t>F ..-.</a:t>
                      </a:r>
                      <a:br>
                        <a:rPr lang="en-US" sz="2800" b="1" dirty="0">
                          <a:solidFill>
                            <a:schemeClr val="accent6">
                              <a:lumMod val="20000"/>
                              <a:lumOff val="80000"/>
                            </a:schemeClr>
                          </a:solidFill>
                          <a:latin typeface="Arial"/>
                          <a:ea typeface="Times New Roman"/>
                          <a:cs typeface="Times New Roman"/>
                        </a:rPr>
                      </a:br>
                      <a:r>
                        <a:rPr lang="en-US" sz="2800" b="1" dirty="0">
                          <a:solidFill>
                            <a:schemeClr val="accent6">
                              <a:lumMod val="20000"/>
                              <a:lumOff val="80000"/>
                            </a:schemeClr>
                          </a:solidFill>
                          <a:latin typeface="Arial"/>
                          <a:ea typeface="Times New Roman"/>
                          <a:cs typeface="Times New Roman"/>
                        </a:rPr>
                        <a:t>G --.</a:t>
                      </a:r>
                      <a:br>
                        <a:rPr lang="en-US" sz="2800" b="1" dirty="0">
                          <a:solidFill>
                            <a:schemeClr val="accent6">
                              <a:lumMod val="20000"/>
                              <a:lumOff val="80000"/>
                            </a:schemeClr>
                          </a:solidFill>
                          <a:latin typeface="Arial"/>
                          <a:ea typeface="Times New Roman"/>
                          <a:cs typeface="Times New Roman"/>
                        </a:rPr>
                      </a:br>
                      <a:r>
                        <a:rPr lang="en-US" sz="2800" b="1" dirty="0">
                          <a:solidFill>
                            <a:schemeClr val="accent6">
                              <a:lumMod val="20000"/>
                              <a:lumOff val="80000"/>
                            </a:schemeClr>
                          </a:solidFill>
                          <a:latin typeface="Arial"/>
                          <a:ea typeface="Times New Roman"/>
                          <a:cs typeface="Times New Roman"/>
                        </a:rPr>
                        <a:t>H ….</a:t>
                      </a:r>
                      <a:br>
                        <a:rPr lang="en-US" sz="2800" b="1" dirty="0">
                          <a:solidFill>
                            <a:schemeClr val="accent6">
                              <a:lumMod val="20000"/>
                              <a:lumOff val="80000"/>
                            </a:schemeClr>
                          </a:solidFill>
                          <a:latin typeface="Arial"/>
                          <a:ea typeface="Times New Roman"/>
                          <a:cs typeface="Times New Roman"/>
                        </a:rPr>
                      </a:br>
                      <a:r>
                        <a:rPr lang="en-US" sz="2800" b="1" dirty="0">
                          <a:solidFill>
                            <a:schemeClr val="accent6">
                              <a:lumMod val="20000"/>
                              <a:lumOff val="80000"/>
                            </a:schemeClr>
                          </a:solidFill>
                          <a:latin typeface="Arial"/>
                          <a:ea typeface="Times New Roman"/>
                          <a:cs typeface="Times New Roman"/>
                        </a:rPr>
                        <a:t>I ..</a:t>
                      </a:r>
                      <a:br>
                        <a:rPr lang="en-US" sz="2800" b="1" dirty="0">
                          <a:solidFill>
                            <a:schemeClr val="accent6">
                              <a:lumMod val="20000"/>
                              <a:lumOff val="80000"/>
                            </a:schemeClr>
                          </a:solidFill>
                          <a:latin typeface="Arial"/>
                          <a:ea typeface="Times New Roman"/>
                          <a:cs typeface="Times New Roman"/>
                        </a:rPr>
                      </a:br>
                      <a:r>
                        <a:rPr lang="en-US" sz="2800" b="1" dirty="0">
                          <a:solidFill>
                            <a:schemeClr val="accent6">
                              <a:lumMod val="20000"/>
                              <a:lumOff val="80000"/>
                            </a:schemeClr>
                          </a:solidFill>
                          <a:latin typeface="Arial"/>
                          <a:ea typeface="Times New Roman"/>
                          <a:cs typeface="Times New Roman"/>
                        </a:rPr>
                        <a:t>J .---</a:t>
                      </a:r>
                      <a:br>
                        <a:rPr lang="en-US" sz="2800" b="1" dirty="0">
                          <a:solidFill>
                            <a:schemeClr val="accent6">
                              <a:lumMod val="20000"/>
                              <a:lumOff val="80000"/>
                            </a:schemeClr>
                          </a:solidFill>
                          <a:latin typeface="Arial"/>
                          <a:ea typeface="Times New Roman"/>
                          <a:cs typeface="Times New Roman"/>
                        </a:rPr>
                      </a:br>
                      <a:r>
                        <a:rPr lang="ru-RU" sz="2800" b="1" dirty="0">
                          <a:solidFill>
                            <a:schemeClr val="accent6">
                              <a:lumMod val="20000"/>
                              <a:lumOff val="80000"/>
                            </a:schemeClr>
                          </a:solidFill>
                          <a:latin typeface="Arial"/>
                          <a:ea typeface="Times New Roman"/>
                          <a:cs typeface="Times New Roman"/>
                        </a:rPr>
                        <a:t>K -.-</a:t>
                      </a:r>
                      <a:br>
                        <a:rPr lang="ru-RU" sz="2800" b="1" dirty="0">
                          <a:solidFill>
                            <a:schemeClr val="accent6">
                              <a:lumMod val="20000"/>
                              <a:lumOff val="80000"/>
                            </a:schemeClr>
                          </a:solidFill>
                          <a:latin typeface="Arial"/>
                          <a:ea typeface="Times New Roman"/>
                          <a:cs typeface="Times New Roman"/>
                        </a:rPr>
                      </a:br>
                      <a:r>
                        <a:rPr lang="ru-RU" sz="2800" b="1" dirty="0">
                          <a:solidFill>
                            <a:schemeClr val="accent6">
                              <a:lumMod val="20000"/>
                              <a:lumOff val="80000"/>
                            </a:schemeClr>
                          </a:solidFill>
                          <a:latin typeface="Arial"/>
                          <a:ea typeface="Times New Roman"/>
                          <a:cs typeface="Times New Roman"/>
                        </a:rPr>
                        <a:t>L .-..</a:t>
                      </a:r>
                      <a:br>
                        <a:rPr lang="ru-RU" sz="2800" b="1" dirty="0">
                          <a:solidFill>
                            <a:schemeClr val="accent6">
                              <a:lumMod val="20000"/>
                              <a:lumOff val="80000"/>
                            </a:schemeClr>
                          </a:solidFill>
                          <a:latin typeface="Arial"/>
                          <a:ea typeface="Times New Roman"/>
                          <a:cs typeface="Times New Roman"/>
                        </a:rPr>
                      </a:br>
                      <a:r>
                        <a:rPr lang="ru-RU" sz="2800" b="1" dirty="0">
                          <a:solidFill>
                            <a:schemeClr val="accent6">
                              <a:lumMod val="20000"/>
                              <a:lumOff val="80000"/>
                            </a:schemeClr>
                          </a:solidFill>
                          <a:latin typeface="Arial"/>
                          <a:ea typeface="Times New Roman"/>
                          <a:cs typeface="Times New Roman"/>
                        </a:rPr>
                        <a:t>M --</a:t>
                      </a:r>
                      <a:endParaRPr lang="ru-RU" sz="2800" dirty="0">
                        <a:solidFill>
                          <a:schemeClr val="accent6">
                            <a:lumMod val="20000"/>
                            <a:lumOff val="80000"/>
                          </a:schemeClr>
                        </a:solidFill>
                        <a:latin typeface="Calibri"/>
                        <a:ea typeface="Times New Roman"/>
                        <a:cs typeface="Times New Roman"/>
                      </a:endParaRPr>
                    </a:p>
                  </a:txBody>
                  <a:tcPr marL="66675" marR="66675" marT="66675" marB="66675">
                    <a:lnL>
                      <a:noFill/>
                    </a:lnL>
                    <a:lnR>
                      <a:noFill/>
                    </a:lnR>
                    <a:lnT>
                      <a:noFill/>
                    </a:lnT>
                    <a:lnB>
                      <a:noFill/>
                    </a:lnB>
                  </a:tcPr>
                </a:tc>
                <a:tc>
                  <a:txBody>
                    <a:bodyPr/>
                    <a:lstStyle/>
                    <a:p>
                      <a:pPr>
                        <a:lnSpc>
                          <a:spcPct val="115000"/>
                        </a:lnSpc>
                        <a:spcAft>
                          <a:spcPts val="0"/>
                        </a:spcAft>
                      </a:pPr>
                      <a:r>
                        <a:rPr lang="en-US" sz="2800" b="1" dirty="0">
                          <a:solidFill>
                            <a:schemeClr val="accent6">
                              <a:lumMod val="20000"/>
                              <a:lumOff val="80000"/>
                            </a:schemeClr>
                          </a:solidFill>
                          <a:latin typeface="Arial"/>
                          <a:ea typeface="Times New Roman"/>
                          <a:cs typeface="Times New Roman"/>
                        </a:rPr>
                        <a:t>N -.</a:t>
                      </a:r>
                      <a:br>
                        <a:rPr lang="en-US" sz="2800" b="1" dirty="0">
                          <a:solidFill>
                            <a:schemeClr val="accent6">
                              <a:lumMod val="20000"/>
                              <a:lumOff val="80000"/>
                            </a:schemeClr>
                          </a:solidFill>
                          <a:latin typeface="Arial"/>
                          <a:ea typeface="Times New Roman"/>
                          <a:cs typeface="Times New Roman"/>
                        </a:rPr>
                      </a:br>
                      <a:r>
                        <a:rPr lang="en-US" sz="2800" b="1" dirty="0">
                          <a:solidFill>
                            <a:schemeClr val="accent6">
                              <a:lumMod val="20000"/>
                              <a:lumOff val="80000"/>
                            </a:schemeClr>
                          </a:solidFill>
                          <a:latin typeface="Arial"/>
                          <a:ea typeface="Times New Roman"/>
                          <a:cs typeface="Times New Roman"/>
                        </a:rPr>
                        <a:t>O ---</a:t>
                      </a:r>
                      <a:br>
                        <a:rPr lang="en-US" sz="2800" b="1" dirty="0">
                          <a:solidFill>
                            <a:schemeClr val="accent6">
                              <a:lumMod val="20000"/>
                              <a:lumOff val="80000"/>
                            </a:schemeClr>
                          </a:solidFill>
                          <a:latin typeface="Arial"/>
                          <a:ea typeface="Times New Roman"/>
                          <a:cs typeface="Times New Roman"/>
                        </a:rPr>
                      </a:br>
                      <a:r>
                        <a:rPr lang="en-US" sz="2800" b="1" dirty="0">
                          <a:solidFill>
                            <a:schemeClr val="accent6">
                              <a:lumMod val="20000"/>
                              <a:lumOff val="80000"/>
                            </a:schemeClr>
                          </a:solidFill>
                          <a:latin typeface="Arial"/>
                          <a:ea typeface="Times New Roman"/>
                          <a:cs typeface="Times New Roman"/>
                        </a:rPr>
                        <a:t>P .--. </a:t>
                      </a:r>
                      <a:br>
                        <a:rPr lang="en-US" sz="2800" b="1" dirty="0">
                          <a:solidFill>
                            <a:schemeClr val="accent6">
                              <a:lumMod val="20000"/>
                              <a:lumOff val="80000"/>
                            </a:schemeClr>
                          </a:solidFill>
                          <a:latin typeface="Arial"/>
                          <a:ea typeface="Times New Roman"/>
                          <a:cs typeface="Times New Roman"/>
                        </a:rPr>
                      </a:br>
                      <a:r>
                        <a:rPr lang="en-US" sz="2800" b="1" dirty="0">
                          <a:solidFill>
                            <a:schemeClr val="accent6">
                              <a:lumMod val="20000"/>
                              <a:lumOff val="80000"/>
                            </a:schemeClr>
                          </a:solidFill>
                          <a:latin typeface="Arial"/>
                          <a:ea typeface="Times New Roman"/>
                          <a:cs typeface="Times New Roman"/>
                        </a:rPr>
                        <a:t>Q --.-</a:t>
                      </a:r>
                      <a:br>
                        <a:rPr lang="en-US" sz="2800" b="1" dirty="0">
                          <a:solidFill>
                            <a:schemeClr val="accent6">
                              <a:lumMod val="20000"/>
                              <a:lumOff val="80000"/>
                            </a:schemeClr>
                          </a:solidFill>
                          <a:latin typeface="Arial"/>
                          <a:ea typeface="Times New Roman"/>
                          <a:cs typeface="Times New Roman"/>
                        </a:rPr>
                      </a:br>
                      <a:r>
                        <a:rPr lang="en-US" sz="2800" b="1" dirty="0">
                          <a:solidFill>
                            <a:schemeClr val="accent6">
                              <a:lumMod val="20000"/>
                              <a:lumOff val="80000"/>
                            </a:schemeClr>
                          </a:solidFill>
                          <a:latin typeface="Arial"/>
                          <a:ea typeface="Times New Roman"/>
                          <a:cs typeface="Times New Roman"/>
                        </a:rPr>
                        <a:t>R .-.</a:t>
                      </a:r>
                      <a:br>
                        <a:rPr lang="en-US" sz="2800" b="1" dirty="0">
                          <a:solidFill>
                            <a:schemeClr val="accent6">
                              <a:lumMod val="20000"/>
                              <a:lumOff val="80000"/>
                            </a:schemeClr>
                          </a:solidFill>
                          <a:latin typeface="Arial"/>
                          <a:ea typeface="Times New Roman"/>
                          <a:cs typeface="Times New Roman"/>
                        </a:rPr>
                      </a:br>
                      <a:r>
                        <a:rPr lang="en-US" sz="2800" b="1" dirty="0">
                          <a:solidFill>
                            <a:schemeClr val="accent6">
                              <a:lumMod val="20000"/>
                              <a:lumOff val="80000"/>
                            </a:schemeClr>
                          </a:solidFill>
                          <a:latin typeface="Arial"/>
                          <a:ea typeface="Times New Roman"/>
                          <a:cs typeface="Times New Roman"/>
                        </a:rPr>
                        <a:t>S …</a:t>
                      </a:r>
                      <a:br>
                        <a:rPr lang="en-US" sz="2800" b="1" dirty="0">
                          <a:solidFill>
                            <a:schemeClr val="accent6">
                              <a:lumMod val="20000"/>
                              <a:lumOff val="80000"/>
                            </a:schemeClr>
                          </a:solidFill>
                          <a:latin typeface="Arial"/>
                          <a:ea typeface="Times New Roman"/>
                          <a:cs typeface="Times New Roman"/>
                        </a:rPr>
                      </a:br>
                      <a:r>
                        <a:rPr lang="en-US" sz="2800" b="1" dirty="0">
                          <a:solidFill>
                            <a:schemeClr val="accent6">
                              <a:lumMod val="20000"/>
                              <a:lumOff val="80000"/>
                            </a:schemeClr>
                          </a:solidFill>
                          <a:latin typeface="Arial"/>
                          <a:ea typeface="Times New Roman"/>
                          <a:cs typeface="Times New Roman"/>
                        </a:rPr>
                        <a:t>T -</a:t>
                      </a:r>
                      <a:br>
                        <a:rPr lang="en-US" sz="2800" b="1" dirty="0">
                          <a:solidFill>
                            <a:schemeClr val="accent6">
                              <a:lumMod val="20000"/>
                              <a:lumOff val="80000"/>
                            </a:schemeClr>
                          </a:solidFill>
                          <a:latin typeface="Arial"/>
                          <a:ea typeface="Times New Roman"/>
                          <a:cs typeface="Times New Roman"/>
                        </a:rPr>
                      </a:br>
                      <a:r>
                        <a:rPr lang="en-US" sz="2800" b="1" dirty="0">
                          <a:solidFill>
                            <a:schemeClr val="accent6">
                              <a:lumMod val="20000"/>
                              <a:lumOff val="80000"/>
                            </a:schemeClr>
                          </a:solidFill>
                          <a:latin typeface="Arial"/>
                          <a:ea typeface="Times New Roman"/>
                          <a:cs typeface="Times New Roman"/>
                        </a:rPr>
                        <a:t>U ..-</a:t>
                      </a:r>
                      <a:br>
                        <a:rPr lang="en-US" sz="2800" b="1" dirty="0">
                          <a:solidFill>
                            <a:schemeClr val="accent6">
                              <a:lumMod val="20000"/>
                              <a:lumOff val="80000"/>
                            </a:schemeClr>
                          </a:solidFill>
                          <a:latin typeface="Arial"/>
                          <a:ea typeface="Times New Roman"/>
                          <a:cs typeface="Times New Roman"/>
                        </a:rPr>
                      </a:br>
                      <a:r>
                        <a:rPr lang="en-US" sz="2800" b="1" dirty="0">
                          <a:solidFill>
                            <a:schemeClr val="accent6">
                              <a:lumMod val="20000"/>
                              <a:lumOff val="80000"/>
                            </a:schemeClr>
                          </a:solidFill>
                          <a:latin typeface="Arial"/>
                          <a:ea typeface="Times New Roman"/>
                          <a:cs typeface="Times New Roman"/>
                        </a:rPr>
                        <a:t>W .-</a:t>
                      </a:r>
                      <a:br>
                        <a:rPr lang="en-US" sz="2800" b="1" dirty="0">
                          <a:solidFill>
                            <a:schemeClr val="accent6">
                              <a:lumMod val="20000"/>
                              <a:lumOff val="80000"/>
                            </a:schemeClr>
                          </a:solidFill>
                          <a:latin typeface="Arial"/>
                          <a:ea typeface="Times New Roman"/>
                          <a:cs typeface="Times New Roman"/>
                        </a:rPr>
                      </a:br>
                      <a:r>
                        <a:rPr lang="en-US" sz="2800" b="1" dirty="0">
                          <a:solidFill>
                            <a:schemeClr val="accent6">
                              <a:lumMod val="20000"/>
                              <a:lumOff val="80000"/>
                            </a:schemeClr>
                          </a:solidFill>
                          <a:latin typeface="Arial"/>
                          <a:ea typeface="Times New Roman"/>
                          <a:cs typeface="Times New Roman"/>
                        </a:rPr>
                        <a:t>X -..-</a:t>
                      </a:r>
                      <a:br>
                        <a:rPr lang="en-US" sz="2800" b="1" dirty="0">
                          <a:solidFill>
                            <a:schemeClr val="accent6">
                              <a:lumMod val="20000"/>
                              <a:lumOff val="80000"/>
                            </a:schemeClr>
                          </a:solidFill>
                          <a:latin typeface="Arial"/>
                          <a:ea typeface="Times New Roman"/>
                          <a:cs typeface="Times New Roman"/>
                        </a:rPr>
                      </a:br>
                      <a:r>
                        <a:rPr lang="ru-RU" sz="2800" b="1" dirty="0">
                          <a:solidFill>
                            <a:schemeClr val="accent6">
                              <a:lumMod val="20000"/>
                              <a:lumOff val="80000"/>
                            </a:schemeClr>
                          </a:solidFill>
                          <a:latin typeface="Arial"/>
                          <a:ea typeface="Times New Roman"/>
                          <a:cs typeface="Times New Roman"/>
                        </a:rPr>
                        <a:t>Y -.-</a:t>
                      </a:r>
                      <a:br>
                        <a:rPr lang="ru-RU" sz="2800" b="1" dirty="0">
                          <a:solidFill>
                            <a:schemeClr val="accent6">
                              <a:lumMod val="20000"/>
                              <a:lumOff val="80000"/>
                            </a:schemeClr>
                          </a:solidFill>
                          <a:latin typeface="Arial"/>
                          <a:ea typeface="Times New Roman"/>
                          <a:cs typeface="Times New Roman"/>
                        </a:rPr>
                      </a:br>
                      <a:r>
                        <a:rPr lang="ru-RU" sz="2800" b="1" dirty="0">
                          <a:solidFill>
                            <a:schemeClr val="accent6">
                              <a:lumMod val="20000"/>
                              <a:lumOff val="80000"/>
                            </a:schemeClr>
                          </a:solidFill>
                          <a:latin typeface="Arial"/>
                          <a:ea typeface="Times New Roman"/>
                          <a:cs typeface="Times New Roman"/>
                        </a:rPr>
                        <a:t>Z --..</a:t>
                      </a:r>
                      <a:endParaRPr lang="ru-RU" sz="2800" dirty="0">
                        <a:solidFill>
                          <a:schemeClr val="accent6">
                            <a:lumMod val="20000"/>
                            <a:lumOff val="80000"/>
                          </a:schemeClr>
                        </a:solidFill>
                        <a:latin typeface="Calibri"/>
                        <a:ea typeface="Times New Roman"/>
                        <a:cs typeface="Times New Roman"/>
                      </a:endParaRPr>
                    </a:p>
                  </a:txBody>
                  <a:tcPr marL="66675" marR="66675" marT="66675" marB="66675">
                    <a:lnL>
                      <a:noFill/>
                    </a:lnL>
                    <a:lnR>
                      <a:noFill/>
                    </a:lnR>
                    <a:lnT>
                      <a:noFill/>
                    </a:lnT>
                    <a:lnB>
                      <a:noFill/>
                    </a:lnB>
                  </a:tcPr>
                </a:tc>
              </a:tr>
            </a:tbl>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8" name="Picture 6" descr="image16"/>
          <p:cNvPicPr>
            <a:picLocks noChangeAspect="1" noChangeArrowheads="1"/>
          </p:cNvPicPr>
          <p:nvPr/>
        </p:nvPicPr>
        <p:blipFill>
          <a:blip r:embed="rId2"/>
          <a:srcRect/>
          <a:stretch>
            <a:fillRect/>
          </a:stretch>
        </p:blipFill>
        <p:spPr bwMode="auto">
          <a:xfrm>
            <a:off x="684213" y="3213100"/>
            <a:ext cx="4103687" cy="2951163"/>
          </a:xfrm>
          <a:prstGeom prst="rect">
            <a:avLst/>
          </a:prstGeom>
          <a:noFill/>
          <a:ln w="76200">
            <a:solidFill>
              <a:schemeClr val="tx2"/>
            </a:solidFill>
            <a:miter lim="800000"/>
            <a:headEnd/>
            <a:tailEnd/>
          </a:ln>
        </p:spPr>
      </p:pic>
      <p:sp>
        <p:nvSpPr>
          <p:cNvPr id="18443" name="Text Box 11"/>
          <p:cNvSpPr txBox="1">
            <a:spLocks noChangeArrowheads="1"/>
          </p:cNvSpPr>
          <p:nvPr/>
        </p:nvSpPr>
        <p:spPr bwMode="auto">
          <a:xfrm>
            <a:off x="1743075" y="6408738"/>
            <a:ext cx="2520950" cy="366712"/>
          </a:xfrm>
          <a:prstGeom prst="rect">
            <a:avLst/>
          </a:prstGeom>
          <a:noFill/>
          <a:ln w="9525">
            <a:noFill/>
            <a:miter lim="800000"/>
            <a:headEnd/>
            <a:tailEnd/>
          </a:ln>
          <a:effectLst/>
        </p:spPr>
        <p:txBody>
          <a:bodyPr wrap="none">
            <a:spAutoFit/>
          </a:bodyPr>
          <a:lstStyle/>
          <a:p>
            <a:pPr eaLnBrk="1" hangingPunct="1"/>
            <a:r>
              <a:rPr lang="en-US">
                <a:latin typeface="Arial Black" pitchFamily="34" charset="0"/>
              </a:rPr>
              <a:t>Decoration houses</a:t>
            </a:r>
            <a:endParaRPr lang="ru-RU">
              <a:latin typeface="Arial Black" pitchFamily="34" charset="0"/>
            </a:endParaRPr>
          </a:p>
        </p:txBody>
      </p:sp>
      <p:sp>
        <p:nvSpPr>
          <p:cNvPr id="18444" name="Rectangle 12"/>
          <p:cNvSpPr>
            <a:spLocks noGrp="1" noChangeArrowheads="1"/>
          </p:cNvSpPr>
          <p:nvPr>
            <p:ph type="title"/>
          </p:nvPr>
        </p:nvSpPr>
        <p:spPr>
          <a:xfrm>
            <a:off x="571472" y="714356"/>
            <a:ext cx="7772400" cy="1462088"/>
          </a:xfrm>
        </p:spPr>
        <p:txBody>
          <a:bodyPr/>
          <a:lstStyle/>
          <a:p>
            <a:r>
              <a:rPr lang="en-US" sz="2800" dirty="0"/>
              <a:t>       </a:t>
            </a:r>
            <a:r>
              <a:rPr lang="en-US" sz="2800" dirty="0" smtClean="0"/>
              <a:t>The English usually decorate their houses indoors and outdoors</a:t>
            </a:r>
            <a:r>
              <a:rPr lang="en-US" sz="2800" dirty="0" smtClean="0"/>
              <a:t>.</a:t>
            </a:r>
            <a:r>
              <a:rPr lang="en-US" sz="2800" dirty="0" smtClean="0"/>
              <a:t> On the 26</a:t>
            </a:r>
            <a:r>
              <a:rPr lang="en-US" sz="2800" baseline="30000" dirty="0" smtClean="0"/>
              <a:t>th</a:t>
            </a:r>
            <a:r>
              <a:rPr lang="en-US" sz="2800" dirty="0" smtClean="0"/>
              <a:t> of December we have Boxing Day, when we give presents to each other.</a:t>
            </a:r>
            <a:r>
              <a:rPr lang="ru-RU" dirty="0" smtClean="0"/>
              <a:t/>
            </a:r>
            <a:br>
              <a:rPr lang="ru-RU" dirty="0" smtClean="0"/>
            </a:br>
            <a:endParaRPr lang="ru-RU" dirty="0"/>
          </a:p>
        </p:txBody>
      </p:sp>
      <p:pic>
        <p:nvPicPr>
          <p:cNvPr id="18447" name="Picture 15" descr="image58"/>
          <p:cNvPicPr>
            <a:picLocks noChangeAspect="1" noChangeArrowheads="1"/>
          </p:cNvPicPr>
          <p:nvPr/>
        </p:nvPicPr>
        <p:blipFill>
          <a:blip r:embed="rId3"/>
          <a:srcRect/>
          <a:stretch>
            <a:fillRect/>
          </a:stretch>
        </p:blipFill>
        <p:spPr bwMode="auto">
          <a:xfrm>
            <a:off x="5580063" y="2060575"/>
            <a:ext cx="3024187" cy="4105275"/>
          </a:xfrm>
          <a:prstGeom prst="rect">
            <a:avLst/>
          </a:prstGeom>
          <a:noFill/>
          <a:ln w="76200">
            <a:solidFill>
              <a:schemeClr val="tx2"/>
            </a:solidFill>
            <a:miter lim="800000"/>
            <a:headEnd/>
            <a:tailEnd/>
          </a:ln>
        </p:spPr>
      </p:pic>
      <p:sp>
        <p:nvSpPr>
          <p:cNvPr id="18448" name="Text Box 16"/>
          <p:cNvSpPr txBox="1">
            <a:spLocks noChangeArrowheads="1"/>
          </p:cNvSpPr>
          <p:nvPr/>
        </p:nvSpPr>
        <p:spPr bwMode="auto">
          <a:xfrm>
            <a:off x="3419475" y="2305050"/>
            <a:ext cx="1728788" cy="366713"/>
          </a:xfrm>
          <a:prstGeom prst="rect">
            <a:avLst/>
          </a:prstGeom>
          <a:noFill/>
          <a:ln w="9525">
            <a:noFill/>
            <a:miter lim="800000"/>
            <a:headEnd/>
            <a:tailEnd/>
          </a:ln>
          <a:effectLst/>
        </p:spPr>
        <p:txBody>
          <a:bodyPr>
            <a:spAutoFit/>
          </a:bodyPr>
          <a:lstStyle/>
          <a:p>
            <a:pPr eaLnBrk="1" hangingPunct="1"/>
            <a:r>
              <a:rPr lang="en-US">
                <a:latin typeface="Arial Black" pitchFamily="34" charset="0"/>
              </a:rPr>
              <a:t>Boxing Day</a:t>
            </a:r>
            <a:endParaRPr lang="ru-RU">
              <a:latin typeface="Arial Black"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grpId="0" nodeType="afterEffect">
                                  <p:stCondLst>
                                    <p:cond delay="0"/>
                                  </p:stCondLst>
                                  <p:childTnLst>
                                    <p:set>
                                      <p:cBhvr>
                                        <p:cTn id="6" dur="1" fill="hold">
                                          <p:stCondLst>
                                            <p:cond delay="0"/>
                                          </p:stCondLst>
                                        </p:cTn>
                                        <p:tgtEl>
                                          <p:spTgt spid="18444"/>
                                        </p:tgtEl>
                                        <p:attrNameLst>
                                          <p:attrName>style.visibility</p:attrName>
                                        </p:attrNameLst>
                                      </p:cBhvr>
                                      <p:to>
                                        <p:strVal val="visible"/>
                                      </p:to>
                                    </p:set>
                                    <p:anim calcmode="lin" valueType="num">
                                      <p:cBhvr>
                                        <p:cTn id="7" dur="500" fill="hold"/>
                                        <p:tgtEl>
                                          <p:spTgt spid="18444"/>
                                        </p:tgtEl>
                                        <p:attrNameLst>
                                          <p:attrName>ppt_w</p:attrName>
                                        </p:attrNameLst>
                                      </p:cBhvr>
                                      <p:tavLst>
                                        <p:tav tm="0">
                                          <p:val>
                                            <p:fltVal val="0"/>
                                          </p:val>
                                        </p:tav>
                                        <p:tav tm="100000">
                                          <p:val>
                                            <p:strVal val="#ppt_w"/>
                                          </p:val>
                                        </p:tav>
                                      </p:tavLst>
                                    </p:anim>
                                    <p:anim calcmode="lin" valueType="num">
                                      <p:cBhvr>
                                        <p:cTn id="8" dur="500" fill="hold"/>
                                        <p:tgtEl>
                                          <p:spTgt spid="18444"/>
                                        </p:tgtEl>
                                        <p:attrNameLst>
                                          <p:attrName>ppt_h</p:attrName>
                                        </p:attrNameLst>
                                      </p:cBhvr>
                                      <p:tavLst>
                                        <p:tav tm="0">
                                          <p:val>
                                            <p:strVal val="#ppt_h"/>
                                          </p:val>
                                        </p:tav>
                                        <p:tav tm="100000">
                                          <p:val>
                                            <p:strVal val="#ppt_h"/>
                                          </p:val>
                                        </p:tav>
                                      </p:tavLst>
                                    </p:anim>
                                  </p:childTnLst>
                                </p:cTn>
                              </p:par>
                            </p:childTnLst>
                          </p:cTn>
                        </p:par>
                        <p:par>
                          <p:cTn id="9" fill="hold">
                            <p:stCondLst>
                              <p:cond delay="500"/>
                            </p:stCondLst>
                            <p:childTnLst>
                              <p:par>
                                <p:cTn id="10" presetID="17" presetClass="entr" presetSubtype="10" fill="hold" nodeType="afterEffect">
                                  <p:stCondLst>
                                    <p:cond delay="0"/>
                                  </p:stCondLst>
                                  <p:childTnLst>
                                    <p:set>
                                      <p:cBhvr>
                                        <p:cTn id="11" dur="1" fill="hold">
                                          <p:stCondLst>
                                            <p:cond delay="0"/>
                                          </p:stCondLst>
                                        </p:cTn>
                                        <p:tgtEl>
                                          <p:spTgt spid="18438"/>
                                        </p:tgtEl>
                                        <p:attrNameLst>
                                          <p:attrName>style.visibility</p:attrName>
                                        </p:attrNameLst>
                                      </p:cBhvr>
                                      <p:to>
                                        <p:strVal val="visible"/>
                                      </p:to>
                                    </p:set>
                                    <p:anim calcmode="lin" valueType="num">
                                      <p:cBhvr>
                                        <p:cTn id="12" dur="500" fill="hold"/>
                                        <p:tgtEl>
                                          <p:spTgt spid="18438"/>
                                        </p:tgtEl>
                                        <p:attrNameLst>
                                          <p:attrName>ppt_w</p:attrName>
                                        </p:attrNameLst>
                                      </p:cBhvr>
                                      <p:tavLst>
                                        <p:tav tm="0">
                                          <p:val>
                                            <p:fltVal val="0"/>
                                          </p:val>
                                        </p:tav>
                                        <p:tav tm="100000">
                                          <p:val>
                                            <p:strVal val="#ppt_w"/>
                                          </p:val>
                                        </p:tav>
                                      </p:tavLst>
                                    </p:anim>
                                    <p:anim calcmode="lin" valueType="num">
                                      <p:cBhvr>
                                        <p:cTn id="13" dur="500" fill="hold"/>
                                        <p:tgtEl>
                                          <p:spTgt spid="18438"/>
                                        </p:tgtEl>
                                        <p:attrNameLst>
                                          <p:attrName>ppt_h</p:attrName>
                                        </p:attrNameLst>
                                      </p:cBhvr>
                                      <p:tavLst>
                                        <p:tav tm="0">
                                          <p:val>
                                            <p:strVal val="#ppt_h"/>
                                          </p:val>
                                        </p:tav>
                                        <p:tav tm="100000">
                                          <p:val>
                                            <p:strVal val="#ppt_h"/>
                                          </p:val>
                                        </p:tav>
                                      </p:tavLst>
                                    </p:anim>
                                  </p:childTnLst>
                                </p:cTn>
                              </p:par>
                            </p:childTnLst>
                          </p:cTn>
                        </p:par>
                        <p:par>
                          <p:cTn id="14" fill="hold">
                            <p:stCondLst>
                              <p:cond delay="1000"/>
                            </p:stCondLst>
                            <p:childTnLst>
                              <p:par>
                                <p:cTn id="15" presetID="43" presetClass="entr" presetSubtype="0" fill="hold" nodeType="afterEffect">
                                  <p:stCondLst>
                                    <p:cond delay="0"/>
                                  </p:stCondLst>
                                  <p:childTnLst>
                                    <p:set>
                                      <p:cBhvr>
                                        <p:cTn id="16" dur="1" fill="hold">
                                          <p:stCondLst>
                                            <p:cond delay="0"/>
                                          </p:stCondLst>
                                        </p:cTn>
                                        <p:tgtEl>
                                          <p:spTgt spid="18447"/>
                                        </p:tgtEl>
                                        <p:attrNameLst>
                                          <p:attrName>style.visibility</p:attrName>
                                        </p:attrNameLst>
                                      </p:cBhvr>
                                      <p:to>
                                        <p:strVal val="visible"/>
                                      </p:to>
                                    </p:set>
                                    <p:animEffect transition="in" filter="fade">
                                      <p:cBhvr>
                                        <p:cTn id="17" dur="100"/>
                                        <p:tgtEl>
                                          <p:spTgt spid="18447"/>
                                        </p:tgtEl>
                                      </p:cBhvr>
                                    </p:animEffect>
                                    <p:anim calcmode="lin" valueType="num">
                                      <p:cBhvr>
                                        <p:cTn id="18" dur="400" fill="hold"/>
                                        <p:tgtEl>
                                          <p:spTgt spid="18447"/>
                                        </p:tgtEl>
                                        <p:attrNameLst>
                                          <p:attrName>ppt_x</p:attrName>
                                        </p:attrNameLst>
                                      </p:cBhvr>
                                      <p:tavLst>
                                        <p:tav tm="0">
                                          <p:val>
                                            <p:strVal val="#ppt_x"/>
                                          </p:val>
                                        </p:tav>
                                        <p:tav tm="100000">
                                          <p:val>
                                            <p:strVal val="#ppt_x"/>
                                          </p:val>
                                        </p:tav>
                                      </p:tavLst>
                                    </p:anim>
                                    <p:anim calcmode="lin" valueType="num">
                                      <p:cBhvr>
                                        <p:cTn id="19" dur="400" fill="hold"/>
                                        <p:tgtEl>
                                          <p:spTgt spid="18447"/>
                                        </p:tgtEl>
                                        <p:attrNameLst>
                                          <p:attrName>ppt_y</p:attrName>
                                        </p:attrNameLst>
                                      </p:cBhvr>
                                      <p:tavLst>
                                        <p:tav tm="0">
                                          <p:val>
                                            <p:strVal val="#ppt_y+0.31"/>
                                          </p:val>
                                        </p:tav>
                                        <p:tav tm="100000">
                                          <p:val>
                                            <p:strVal val="#ppt_y+0.31"/>
                                          </p:val>
                                        </p:tav>
                                      </p:tavLst>
                                    </p:anim>
                                    <p:anim calcmode="lin" valueType="num">
                                      <p:cBhvr>
                                        <p:cTn id="20" dur="600" decel="50000" fill="hold">
                                          <p:stCondLst>
                                            <p:cond delay="400"/>
                                          </p:stCondLst>
                                        </p:cTn>
                                        <p:tgtEl>
                                          <p:spTgt spid="18447"/>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21" dur="600" decel="50000" fill="hold">
                                          <p:stCondLst>
                                            <p:cond delay="400"/>
                                          </p:stCondLst>
                                        </p:cTn>
                                        <p:tgtEl>
                                          <p:spTgt spid="18447"/>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44" grpId="0"/>
    </p:bldLst>
  </p:timing>
</p:sld>
</file>

<file path=ppt/slides/slide11.xml><?xml version="1.0" encoding="utf-8"?>
<p:sld xmlns:a="http://schemas.openxmlformats.org/drawingml/2006/main" xmlns:r="http://schemas.openxmlformats.org/officeDocument/2006/relationships" xmlns:p="http://schemas.openxmlformats.org/presentationml/2006/main">
  <p:cSld>
    <p:bg>
      <p:bgPr>
        <a:gradFill rotWithShape="0">
          <a:gsLst>
            <a:gs pos="0">
              <a:srgbClr val="000082"/>
            </a:gs>
            <a:gs pos="13000">
              <a:srgbClr val="0047FF"/>
            </a:gs>
            <a:gs pos="28000">
              <a:srgbClr val="000082"/>
            </a:gs>
            <a:gs pos="42999">
              <a:srgbClr val="0047FF"/>
            </a:gs>
            <a:gs pos="58000">
              <a:srgbClr val="000082"/>
            </a:gs>
            <a:gs pos="72000">
              <a:srgbClr val="0047FF"/>
            </a:gs>
            <a:gs pos="87000">
              <a:srgbClr val="000082"/>
            </a:gs>
            <a:gs pos="100000">
              <a:srgbClr val="0047FF"/>
            </a:gs>
          </a:gsLst>
          <a:lin ang="2700000" scaled="1"/>
        </a:gradFill>
        <a:effectLst/>
      </p:bgPr>
    </p:bg>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en-US"/>
              <a:t>Legends about Christmas in England</a:t>
            </a:r>
            <a:endParaRPr lang="ru-RU"/>
          </a:p>
        </p:txBody>
      </p:sp>
      <p:pic>
        <p:nvPicPr>
          <p:cNvPr id="19460" name="Picture 4" descr="santa"/>
          <p:cNvPicPr>
            <a:picLocks noGrp="1" noChangeAspect="1" noChangeArrowheads="1"/>
          </p:cNvPicPr>
          <p:nvPr>
            <p:ph type="body" idx="1"/>
          </p:nvPr>
        </p:nvPicPr>
        <p:blipFill>
          <a:blip r:embed="rId2"/>
          <a:srcRect/>
          <a:stretch>
            <a:fillRect/>
          </a:stretch>
        </p:blipFill>
        <p:spPr>
          <a:xfrm>
            <a:off x="250825" y="1628775"/>
            <a:ext cx="3175000" cy="2540000"/>
          </a:xfrm>
          <a:noFill/>
          <a:ln w="76200">
            <a:solidFill>
              <a:schemeClr val="tx2"/>
            </a:solidFill>
          </a:ln>
        </p:spPr>
      </p:pic>
      <p:pic>
        <p:nvPicPr>
          <p:cNvPr id="19461" name="Picture 5" descr="father-christmas.jpg"/>
          <p:cNvPicPr>
            <a:picLocks noChangeAspect="1" noChangeArrowheads="1"/>
          </p:cNvPicPr>
          <p:nvPr/>
        </p:nvPicPr>
        <p:blipFill>
          <a:blip r:embed="rId3"/>
          <a:srcRect/>
          <a:stretch>
            <a:fillRect/>
          </a:stretch>
        </p:blipFill>
        <p:spPr bwMode="auto">
          <a:xfrm>
            <a:off x="4859338" y="2492375"/>
            <a:ext cx="3600450" cy="3097213"/>
          </a:xfrm>
          <a:prstGeom prst="rect">
            <a:avLst/>
          </a:prstGeom>
          <a:noFill/>
          <a:ln w="76200">
            <a:solidFill>
              <a:schemeClr val="tx2"/>
            </a:solidFill>
            <a:miter lim="800000"/>
            <a:headEnd/>
            <a:tailEnd/>
          </a:ln>
        </p:spPr>
      </p:pic>
      <p:pic>
        <p:nvPicPr>
          <p:cNvPr id="19462" name="Picture 6" descr="sock"/>
          <p:cNvPicPr>
            <a:picLocks noChangeAspect="1" noChangeArrowheads="1"/>
          </p:cNvPicPr>
          <p:nvPr/>
        </p:nvPicPr>
        <p:blipFill>
          <a:blip r:embed="rId4"/>
          <a:srcRect/>
          <a:stretch>
            <a:fillRect/>
          </a:stretch>
        </p:blipFill>
        <p:spPr bwMode="auto">
          <a:xfrm>
            <a:off x="395288" y="4076700"/>
            <a:ext cx="2519362" cy="2781300"/>
          </a:xfrm>
          <a:prstGeom prst="rect">
            <a:avLst/>
          </a:prstGeom>
          <a:noFill/>
          <a:ln w="76200">
            <a:solidFill>
              <a:schemeClr val="tx2"/>
            </a:solidFill>
            <a:miter lim="800000"/>
            <a:headEnd/>
            <a:tailEnd/>
          </a:ln>
        </p:spPr>
      </p:pic>
      <p:sp>
        <p:nvSpPr>
          <p:cNvPr id="19463" name="Text Box 7"/>
          <p:cNvSpPr txBox="1">
            <a:spLocks noChangeArrowheads="1"/>
          </p:cNvSpPr>
          <p:nvPr/>
        </p:nvSpPr>
        <p:spPr bwMode="auto">
          <a:xfrm>
            <a:off x="6064250" y="5905500"/>
            <a:ext cx="2343150" cy="366713"/>
          </a:xfrm>
          <a:prstGeom prst="rect">
            <a:avLst/>
          </a:prstGeom>
          <a:noFill/>
          <a:ln w="9525">
            <a:noFill/>
            <a:miter lim="800000"/>
            <a:headEnd/>
            <a:tailEnd/>
          </a:ln>
          <a:effectLst/>
        </p:spPr>
        <p:txBody>
          <a:bodyPr wrap="none">
            <a:spAutoFit/>
          </a:bodyPr>
          <a:lstStyle/>
          <a:p>
            <a:pPr eaLnBrk="1" hangingPunct="1"/>
            <a:r>
              <a:rPr lang="en-US">
                <a:latin typeface="Arial Black" pitchFamily="34" charset="0"/>
              </a:rPr>
              <a:t>Father Christmas</a:t>
            </a:r>
            <a:endParaRPr lang="ru-RU">
              <a:latin typeface="Arial Black" pitchFamily="34" charset="0"/>
            </a:endParaRPr>
          </a:p>
        </p:txBody>
      </p:sp>
      <p:pic>
        <p:nvPicPr>
          <p:cNvPr id="19464" name="Picture 8" descr="Новый год"/>
          <p:cNvPicPr>
            <a:picLocks noChangeAspect="1" noChangeArrowheads="1"/>
          </p:cNvPicPr>
          <p:nvPr/>
        </p:nvPicPr>
        <p:blipFill>
          <a:blip r:embed="rId5"/>
          <a:srcRect/>
          <a:stretch>
            <a:fillRect/>
          </a:stretch>
        </p:blipFill>
        <p:spPr bwMode="auto">
          <a:xfrm>
            <a:off x="2987675" y="2997200"/>
            <a:ext cx="2016125" cy="2447925"/>
          </a:xfrm>
          <a:prstGeom prst="rect">
            <a:avLst/>
          </a:prstGeom>
          <a:noFill/>
          <a:ln w="76200">
            <a:solidFill>
              <a:schemeClr val="tx2"/>
            </a:solid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19458"/>
                                        </p:tgtEl>
                                        <p:attrNameLst>
                                          <p:attrName>style.visibility</p:attrName>
                                        </p:attrNameLst>
                                      </p:cBhvr>
                                      <p:to>
                                        <p:strVal val="visible"/>
                                      </p:to>
                                    </p:set>
                                    <p:anim calcmode="lin" valueType="num">
                                      <p:cBhvr>
                                        <p:cTn id="7" dur="500" fill="hold"/>
                                        <p:tgtEl>
                                          <p:spTgt spid="19458"/>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19458"/>
                                        </p:tgtEl>
                                        <p:attrNameLst>
                                          <p:attrName>ppt_y</p:attrName>
                                        </p:attrNameLst>
                                      </p:cBhvr>
                                      <p:tavLst>
                                        <p:tav tm="0">
                                          <p:val>
                                            <p:strVal val="#ppt_y"/>
                                          </p:val>
                                        </p:tav>
                                        <p:tav tm="100000">
                                          <p:val>
                                            <p:strVal val="#ppt_y"/>
                                          </p:val>
                                        </p:tav>
                                      </p:tavLst>
                                    </p:anim>
                                    <p:anim calcmode="lin" valueType="num">
                                      <p:cBhvr>
                                        <p:cTn id="9" dur="500" fill="hold"/>
                                        <p:tgtEl>
                                          <p:spTgt spid="19458"/>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19458"/>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19458"/>
                                        </p:tgtEl>
                                      </p:cBhvr>
                                    </p:animEffect>
                                  </p:childTnLst>
                                </p:cTn>
                              </p:par>
                            </p:childTnLst>
                          </p:cTn>
                        </p:par>
                        <p:par>
                          <p:cTn id="12" fill="hold">
                            <p:stCondLst>
                              <p:cond delay="1950"/>
                            </p:stCondLst>
                            <p:childTnLst>
                              <p:par>
                                <p:cTn id="13" presetID="43" presetClass="entr" presetSubtype="0" fill="hold" nodeType="afterEffect">
                                  <p:stCondLst>
                                    <p:cond delay="0"/>
                                  </p:stCondLst>
                                  <p:childTnLst>
                                    <p:set>
                                      <p:cBhvr>
                                        <p:cTn id="14" dur="1" fill="hold">
                                          <p:stCondLst>
                                            <p:cond delay="0"/>
                                          </p:stCondLst>
                                        </p:cTn>
                                        <p:tgtEl>
                                          <p:spTgt spid="19460"/>
                                        </p:tgtEl>
                                        <p:attrNameLst>
                                          <p:attrName>style.visibility</p:attrName>
                                        </p:attrNameLst>
                                      </p:cBhvr>
                                      <p:to>
                                        <p:strVal val="visible"/>
                                      </p:to>
                                    </p:set>
                                    <p:animEffect transition="in" filter="fade">
                                      <p:cBhvr>
                                        <p:cTn id="15" dur="100"/>
                                        <p:tgtEl>
                                          <p:spTgt spid="19460"/>
                                        </p:tgtEl>
                                      </p:cBhvr>
                                    </p:animEffect>
                                    <p:anim calcmode="lin" valueType="num">
                                      <p:cBhvr>
                                        <p:cTn id="16" dur="400" fill="hold"/>
                                        <p:tgtEl>
                                          <p:spTgt spid="19460"/>
                                        </p:tgtEl>
                                        <p:attrNameLst>
                                          <p:attrName>ppt_x</p:attrName>
                                        </p:attrNameLst>
                                      </p:cBhvr>
                                      <p:tavLst>
                                        <p:tav tm="0">
                                          <p:val>
                                            <p:strVal val="#ppt_x"/>
                                          </p:val>
                                        </p:tav>
                                        <p:tav tm="100000">
                                          <p:val>
                                            <p:strVal val="#ppt_x"/>
                                          </p:val>
                                        </p:tav>
                                      </p:tavLst>
                                    </p:anim>
                                    <p:anim calcmode="lin" valueType="num">
                                      <p:cBhvr>
                                        <p:cTn id="17" dur="400" fill="hold"/>
                                        <p:tgtEl>
                                          <p:spTgt spid="19460"/>
                                        </p:tgtEl>
                                        <p:attrNameLst>
                                          <p:attrName>ppt_y</p:attrName>
                                        </p:attrNameLst>
                                      </p:cBhvr>
                                      <p:tavLst>
                                        <p:tav tm="0">
                                          <p:val>
                                            <p:strVal val="#ppt_y+0.31"/>
                                          </p:val>
                                        </p:tav>
                                        <p:tav tm="100000">
                                          <p:val>
                                            <p:strVal val="#ppt_y+0.31"/>
                                          </p:val>
                                        </p:tav>
                                      </p:tavLst>
                                    </p:anim>
                                    <p:anim calcmode="lin" valueType="num">
                                      <p:cBhvr>
                                        <p:cTn id="18" dur="600" decel="50000" fill="hold">
                                          <p:stCondLst>
                                            <p:cond delay="400"/>
                                          </p:stCondLst>
                                        </p:cTn>
                                        <p:tgtEl>
                                          <p:spTgt spid="19460"/>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9" dur="600" decel="50000" fill="hold">
                                          <p:stCondLst>
                                            <p:cond delay="400"/>
                                          </p:stCondLst>
                                        </p:cTn>
                                        <p:tgtEl>
                                          <p:spTgt spid="19460"/>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par>
                          <p:cTn id="20" fill="hold">
                            <p:stCondLst>
                              <p:cond delay="2950"/>
                            </p:stCondLst>
                            <p:childTnLst>
                              <p:par>
                                <p:cTn id="21" presetID="43" presetClass="entr" presetSubtype="0" fill="hold" nodeType="afterEffect">
                                  <p:stCondLst>
                                    <p:cond delay="0"/>
                                  </p:stCondLst>
                                  <p:childTnLst>
                                    <p:set>
                                      <p:cBhvr>
                                        <p:cTn id="22" dur="1" fill="hold">
                                          <p:stCondLst>
                                            <p:cond delay="0"/>
                                          </p:stCondLst>
                                        </p:cTn>
                                        <p:tgtEl>
                                          <p:spTgt spid="19461"/>
                                        </p:tgtEl>
                                        <p:attrNameLst>
                                          <p:attrName>style.visibility</p:attrName>
                                        </p:attrNameLst>
                                      </p:cBhvr>
                                      <p:to>
                                        <p:strVal val="visible"/>
                                      </p:to>
                                    </p:set>
                                    <p:animEffect transition="in" filter="fade">
                                      <p:cBhvr>
                                        <p:cTn id="23" dur="100"/>
                                        <p:tgtEl>
                                          <p:spTgt spid="19461"/>
                                        </p:tgtEl>
                                      </p:cBhvr>
                                    </p:animEffect>
                                    <p:anim calcmode="lin" valueType="num">
                                      <p:cBhvr>
                                        <p:cTn id="24" dur="400" fill="hold"/>
                                        <p:tgtEl>
                                          <p:spTgt spid="19461"/>
                                        </p:tgtEl>
                                        <p:attrNameLst>
                                          <p:attrName>ppt_x</p:attrName>
                                        </p:attrNameLst>
                                      </p:cBhvr>
                                      <p:tavLst>
                                        <p:tav tm="0">
                                          <p:val>
                                            <p:strVal val="#ppt_x"/>
                                          </p:val>
                                        </p:tav>
                                        <p:tav tm="100000">
                                          <p:val>
                                            <p:strVal val="#ppt_x"/>
                                          </p:val>
                                        </p:tav>
                                      </p:tavLst>
                                    </p:anim>
                                    <p:anim calcmode="lin" valueType="num">
                                      <p:cBhvr>
                                        <p:cTn id="25" dur="400" fill="hold"/>
                                        <p:tgtEl>
                                          <p:spTgt spid="19461"/>
                                        </p:tgtEl>
                                        <p:attrNameLst>
                                          <p:attrName>ppt_y</p:attrName>
                                        </p:attrNameLst>
                                      </p:cBhvr>
                                      <p:tavLst>
                                        <p:tav tm="0">
                                          <p:val>
                                            <p:strVal val="#ppt_y+0.31"/>
                                          </p:val>
                                        </p:tav>
                                        <p:tav tm="100000">
                                          <p:val>
                                            <p:strVal val="#ppt_y+0.31"/>
                                          </p:val>
                                        </p:tav>
                                      </p:tavLst>
                                    </p:anim>
                                    <p:anim calcmode="lin" valueType="num">
                                      <p:cBhvr>
                                        <p:cTn id="26" dur="600" decel="50000" fill="hold">
                                          <p:stCondLst>
                                            <p:cond delay="400"/>
                                          </p:stCondLst>
                                        </p:cTn>
                                        <p:tgtEl>
                                          <p:spTgt spid="19461"/>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27" dur="600" decel="50000" fill="hold">
                                          <p:stCondLst>
                                            <p:cond delay="400"/>
                                          </p:stCondLst>
                                        </p:cTn>
                                        <p:tgtEl>
                                          <p:spTgt spid="19461"/>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par>
                          <p:cTn id="28" fill="hold">
                            <p:stCondLst>
                              <p:cond delay="3950"/>
                            </p:stCondLst>
                            <p:childTnLst>
                              <p:par>
                                <p:cTn id="29" presetID="31" presetClass="entr" presetSubtype="0" fill="hold" nodeType="afterEffect">
                                  <p:stCondLst>
                                    <p:cond delay="0"/>
                                  </p:stCondLst>
                                  <p:iterate type="lt">
                                    <p:tmPct val="5000"/>
                                  </p:iterate>
                                  <p:childTnLst>
                                    <p:set>
                                      <p:cBhvr>
                                        <p:cTn id="30" dur="1" fill="hold">
                                          <p:stCondLst>
                                            <p:cond delay="0"/>
                                          </p:stCondLst>
                                        </p:cTn>
                                        <p:tgtEl>
                                          <p:spTgt spid="19464"/>
                                        </p:tgtEl>
                                        <p:attrNameLst>
                                          <p:attrName>style.visibility</p:attrName>
                                        </p:attrNameLst>
                                      </p:cBhvr>
                                      <p:to>
                                        <p:strVal val="visible"/>
                                      </p:to>
                                    </p:set>
                                    <p:anim calcmode="lin" valueType="num">
                                      <p:cBhvr>
                                        <p:cTn id="31" dur="1000" fill="hold"/>
                                        <p:tgtEl>
                                          <p:spTgt spid="19464"/>
                                        </p:tgtEl>
                                        <p:attrNameLst>
                                          <p:attrName>ppt_w</p:attrName>
                                        </p:attrNameLst>
                                      </p:cBhvr>
                                      <p:tavLst>
                                        <p:tav tm="0">
                                          <p:val>
                                            <p:fltVal val="0"/>
                                          </p:val>
                                        </p:tav>
                                        <p:tav tm="100000">
                                          <p:val>
                                            <p:strVal val="#ppt_w"/>
                                          </p:val>
                                        </p:tav>
                                      </p:tavLst>
                                    </p:anim>
                                    <p:anim calcmode="lin" valueType="num">
                                      <p:cBhvr>
                                        <p:cTn id="32" dur="1000" fill="hold"/>
                                        <p:tgtEl>
                                          <p:spTgt spid="19464"/>
                                        </p:tgtEl>
                                        <p:attrNameLst>
                                          <p:attrName>ppt_h</p:attrName>
                                        </p:attrNameLst>
                                      </p:cBhvr>
                                      <p:tavLst>
                                        <p:tav tm="0">
                                          <p:val>
                                            <p:fltVal val="0"/>
                                          </p:val>
                                        </p:tav>
                                        <p:tav tm="100000">
                                          <p:val>
                                            <p:strVal val="#ppt_h"/>
                                          </p:val>
                                        </p:tav>
                                      </p:tavLst>
                                    </p:anim>
                                    <p:anim calcmode="lin" valueType="num">
                                      <p:cBhvr>
                                        <p:cTn id="33" dur="1000" fill="hold"/>
                                        <p:tgtEl>
                                          <p:spTgt spid="19464"/>
                                        </p:tgtEl>
                                        <p:attrNameLst>
                                          <p:attrName>style.rotation</p:attrName>
                                        </p:attrNameLst>
                                      </p:cBhvr>
                                      <p:tavLst>
                                        <p:tav tm="0">
                                          <p:val>
                                            <p:fltVal val="90"/>
                                          </p:val>
                                        </p:tav>
                                        <p:tav tm="100000">
                                          <p:val>
                                            <p:fltVal val="0"/>
                                          </p:val>
                                        </p:tav>
                                      </p:tavLst>
                                    </p:anim>
                                    <p:animEffect transition="in" filter="fade">
                                      <p:cBhvr>
                                        <p:cTn id="34" dur="1000"/>
                                        <p:tgtEl>
                                          <p:spTgt spid="19464"/>
                                        </p:tgtEl>
                                      </p:cBhvr>
                                    </p:animEffect>
                                  </p:childTnLst>
                                </p:cTn>
                              </p:par>
                            </p:childTnLst>
                          </p:cTn>
                        </p:par>
                        <p:par>
                          <p:cTn id="35" fill="hold">
                            <p:stCondLst>
                              <p:cond delay="4950"/>
                            </p:stCondLst>
                            <p:childTnLst>
                              <p:par>
                                <p:cTn id="36" presetID="19" presetClass="entr" presetSubtype="10" fill="hold" nodeType="afterEffect">
                                  <p:stCondLst>
                                    <p:cond delay="0"/>
                                  </p:stCondLst>
                                  <p:childTnLst>
                                    <p:set>
                                      <p:cBhvr>
                                        <p:cTn id="37" dur="1" fill="hold">
                                          <p:stCondLst>
                                            <p:cond delay="0"/>
                                          </p:stCondLst>
                                        </p:cTn>
                                        <p:tgtEl>
                                          <p:spTgt spid="19462"/>
                                        </p:tgtEl>
                                        <p:attrNameLst>
                                          <p:attrName>style.visibility</p:attrName>
                                        </p:attrNameLst>
                                      </p:cBhvr>
                                      <p:to>
                                        <p:strVal val="visible"/>
                                      </p:to>
                                    </p:set>
                                    <p:anim calcmode="lin" valueType="num">
                                      <p:cBhvr>
                                        <p:cTn id="38" dur="5000" fill="hold"/>
                                        <p:tgtEl>
                                          <p:spTgt spid="19462"/>
                                        </p:tgtEl>
                                        <p:attrNameLst>
                                          <p:attrName>ppt_w</p:attrName>
                                        </p:attrNameLst>
                                      </p:cBhvr>
                                      <p:tavLst>
                                        <p:tav tm="0" fmla="#ppt_w*sin(2.5*pi*$)">
                                          <p:val>
                                            <p:fltVal val="0"/>
                                          </p:val>
                                        </p:tav>
                                        <p:tav tm="100000">
                                          <p:val>
                                            <p:fltVal val="1"/>
                                          </p:val>
                                        </p:tav>
                                      </p:tavLst>
                                    </p:anim>
                                    <p:anim calcmode="lin" valueType="num">
                                      <p:cBhvr>
                                        <p:cTn id="39" dur="5000" fill="hold"/>
                                        <p:tgtEl>
                                          <p:spTgt spid="19462"/>
                                        </p:tgtEl>
                                        <p:attrNameLst>
                                          <p:attrName>ppt_h</p:attrName>
                                        </p:attrNameLst>
                                      </p:cBhvr>
                                      <p:tavLst>
                                        <p:tav tm="0">
                                          <p:val>
                                            <p:strVal val="#ppt_h"/>
                                          </p:val>
                                        </p:tav>
                                        <p:tav tm="100000">
                                          <p:val>
                                            <p:strVal val="#ppt_h"/>
                                          </p:val>
                                        </p:tav>
                                      </p:tavLst>
                                    </p:anim>
                                  </p:childTnLst>
                                </p:cTn>
                              </p:par>
                            </p:childTnLst>
                          </p:cTn>
                        </p:par>
                        <p:par>
                          <p:cTn id="40" fill="hold">
                            <p:stCondLst>
                              <p:cond delay="9950"/>
                            </p:stCondLst>
                            <p:childTnLst>
                              <p:par>
                                <p:cTn id="41" presetID="8" presetClass="entr" presetSubtype="16" fill="hold" nodeType="afterEffect">
                                  <p:stCondLst>
                                    <p:cond delay="0"/>
                                  </p:stCondLst>
                                  <p:iterate type="lt">
                                    <p:tmPct val="0"/>
                                  </p:iterate>
                                  <p:childTnLst>
                                    <p:set>
                                      <p:cBhvr>
                                        <p:cTn id="42" dur="1" fill="hold">
                                          <p:stCondLst>
                                            <p:cond delay="0"/>
                                          </p:stCondLst>
                                        </p:cTn>
                                        <p:tgtEl>
                                          <p:spTgt spid="19464"/>
                                        </p:tgtEl>
                                        <p:attrNameLst>
                                          <p:attrName>style.visibility</p:attrName>
                                        </p:attrNameLst>
                                      </p:cBhvr>
                                      <p:to>
                                        <p:strVal val="visible"/>
                                      </p:to>
                                    </p:set>
                                    <p:animEffect transition="in" filter="diamond(in)">
                                      <p:cBhvr>
                                        <p:cTn id="43" dur="2000"/>
                                        <p:tgtEl>
                                          <p:spTgt spid="1946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8" grpId="0"/>
    </p:bldLst>
  </p:timing>
</p:sld>
</file>

<file path=ppt/slides/slide12.xml><?xml version="1.0" encoding="utf-8"?>
<p:sld xmlns:a="http://schemas.openxmlformats.org/drawingml/2006/main" xmlns:r="http://schemas.openxmlformats.org/officeDocument/2006/relationships" xmlns:p="http://schemas.openxmlformats.org/presentationml/2006/main">
  <p:cSld>
    <p:bg>
      <p:bgPr>
        <a:gradFill rotWithShape="0">
          <a:gsLst>
            <a:gs pos="0">
              <a:srgbClr val="CCCCFF"/>
            </a:gs>
            <a:gs pos="17999">
              <a:srgbClr val="99CCFF"/>
            </a:gs>
            <a:gs pos="36000">
              <a:srgbClr val="9966FF"/>
            </a:gs>
            <a:gs pos="61000">
              <a:srgbClr val="CC99FF"/>
            </a:gs>
            <a:gs pos="82001">
              <a:srgbClr val="99CCFF"/>
            </a:gs>
            <a:gs pos="100000">
              <a:srgbClr val="CCCCFF"/>
            </a:gs>
          </a:gsLst>
          <a:lin ang="5400000" scaled="1"/>
        </a:gradFill>
        <a:effectLst/>
      </p:bgPr>
    </p:bg>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en-US">
                <a:solidFill>
                  <a:srgbClr val="000099"/>
                </a:solidFill>
              </a:rPr>
              <a:t>Legends about Christmas in Russia</a:t>
            </a:r>
            <a:endParaRPr lang="ru-RU">
              <a:solidFill>
                <a:srgbClr val="000099"/>
              </a:solidFill>
            </a:endParaRPr>
          </a:p>
        </p:txBody>
      </p:sp>
      <p:pic>
        <p:nvPicPr>
          <p:cNvPr id="20484" name="Picture 4" descr="ded_d'yl.jpg"/>
          <p:cNvPicPr>
            <a:picLocks noGrp="1" noChangeAspect="1" noChangeArrowheads="1"/>
          </p:cNvPicPr>
          <p:nvPr>
            <p:ph type="body" idx="1"/>
          </p:nvPr>
        </p:nvPicPr>
        <p:blipFill>
          <a:blip r:embed="rId2"/>
          <a:srcRect/>
          <a:stretch>
            <a:fillRect/>
          </a:stretch>
        </p:blipFill>
        <p:spPr>
          <a:xfrm>
            <a:off x="4859338" y="1844675"/>
            <a:ext cx="2592387" cy="4535488"/>
          </a:xfrm>
          <a:noFill/>
          <a:ln w="57150">
            <a:solidFill>
              <a:srgbClr val="000080"/>
            </a:solidFill>
          </a:ln>
        </p:spPr>
      </p:pic>
      <p:pic>
        <p:nvPicPr>
          <p:cNvPr id="20485" name="Picture 5" descr="Снегурочка"/>
          <p:cNvPicPr>
            <a:picLocks noChangeAspect="1" noChangeArrowheads="1"/>
          </p:cNvPicPr>
          <p:nvPr/>
        </p:nvPicPr>
        <p:blipFill>
          <a:blip r:embed="rId3"/>
          <a:srcRect/>
          <a:stretch>
            <a:fillRect/>
          </a:stretch>
        </p:blipFill>
        <p:spPr bwMode="auto">
          <a:xfrm>
            <a:off x="539750" y="1844675"/>
            <a:ext cx="2663825" cy="3168650"/>
          </a:xfrm>
          <a:prstGeom prst="rect">
            <a:avLst/>
          </a:prstGeom>
          <a:noFill/>
          <a:ln w="57150">
            <a:solidFill>
              <a:srgbClr val="000080"/>
            </a:solidFill>
            <a:miter lim="800000"/>
            <a:headEnd/>
            <a:tailEnd/>
          </a:ln>
        </p:spPr>
      </p:pic>
      <p:sp>
        <p:nvSpPr>
          <p:cNvPr id="20486" name="Text Box 6"/>
          <p:cNvSpPr txBox="1">
            <a:spLocks noChangeArrowheads="1"/>
          </p:cNvSpPr>
          <p:nvPr/>
        </p:nvSpPr>
        <p:spPr bwMode="auto">
          <a:xfrm>
            <a:off x="1455738" y="5616575"/>
            <a:ext cx="1687512" cy="366713"/>
          </a:xfrm>
          <a:prstGeom prst="rect">
            <a:avLst/>
          </a:prstGeom>
          <a:noFill/>
          <a:ln w="9525">
            <a:noFill/>
            <a:miter lim="800000"/>
            <a:headEnd/>
            <a:tailEnd/>
          </a:ln>
          <a:effectLst/>
        </p:spPr>
        <p:txBody>
          <a:bodyPr wrap="none">
            <a:spAutoFit/>
          </a:bodyPr>
          <a:lstStyle/>
          <a:p>
            <a:pPr eaLnBrk="1" hangingPunct="1"/>
            <a:r>
              <a:rPr lang="ru-RU">
                <a:solidFill>
                  <a:srgbClr val="000066"/>
                </a:solidFill>
                <a:latin typeface="Arial Black" pitchFamily="34" charset="0"/>
              </a:rPr>
              <a:t>Снегурочка</a:t>
            </a:r>
          </a:p>
        </p:txBody>
      </p:sp>
      <p:sp>
        <p:nvSpPr>
          <p:cNvPr id="20487" name="Text Box 7"/>
          <p:cNvSpPr txBox="1">
            <a:spLocks noChangeArrowheads="1"/>
          </p:cNvSpPr>
          <p:nvPr/>
        </p:nvSpPr>
        <p:spPr bwMode="auto">
          <a:xfrm>
            <a:off x="7575550" y="4752975"/>
            <a:ext cx="1584325" cy="366713"/>
          </a:xfrm>
          <a:prstGeom prst="rect">
            <a:avLst/>
          </a:prstGeom>
          <a:noFill/>
          <a:ln w="9525">
            <a:noFill/>
            <a:miter lim="800000"/>
            <a:headEnd/>
            <a:tailEnd/>
          </a:ln>
          <a:effectLst/>
        </p:spPr>
        <p:txBody>
          <a:bodyPr wrap="none">
            <a:spAutoFit/>
          </a:bodyPr>
          <a:lstStyle/>
          <a:p>
            <a:pPr eaLnBrk="1" hangingPunct="1"/>
            <a:r>
              <a:rPr lang="ru-RU">
                <a:solidFill>
                  <a:srgbClr val="000066"/>
                </a:solidFill>
                <a:latin typeface="Arial Black" pitchFamily="34" charset="0"/>
              </a:rPr>
              <a:t>Дед Мороз</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5" presetClass="entr" presetSubtype="0" fill="hold" grpId="0" nodeType="afterEffect">
                                  <p:stCondLst>
                                    <p:cond delay="0"/>
                                  </p:stCondLst>
                                  <p:childTnLst>
                                    <p:set>
                                      <p:cBhvr>
                                        <p:cTn id="6" dur="1" fill="hold">
                                          <p:stCondLst>
                                            <p:cond delay="0"/>
                                          </p:stCondLst>
                                        </p:cTn>
                                        <p:tgtEl>
                                          <p:spTgt spid="20482"/>
                                        </p:tgtEl>
                                        <p:attrNameLst>
                                          <p:attrName>style.visibility</p:attrName>
                                        </p:attrNameLst>
                                      </p:cBhvr>
                                      <p:to>
                                        <p:strVal val="visible"/>
                                      </p:to>
                                    </p:set>
                                    <p:animEffect transition="in" filter="fade">
                                      <p:cBhvr>
                                        <p:cTn id="7" dur="2000"/>
                                        <p:tgtEl>
                                          <p:spTgt spid="20482"/>
                                        </p:tgtEl>
                                      </p:cBhvr>
                                    </p:animEffect>
                                    <p:anim calcmode="lin" valueType="num">
                                      <p:cBhvr>
                                        <p:cTn id="8" dur="2000" fill="hold"/>
                                        <p:tgtEl>
                                          <p:spTgt spid="20482"/>
                                        </p:tgtEl>
                                        <p:attrNameLst>
                                          <p:attrName>style.rotation</p:attrName>
                                        </p:attrNameLst>
                                      </p:cBhvr>
                                      <p:tavLst>
                                        <p:tav tm="0">
                                          <p:val>
                                            <p:fltVal val="720"/>
                                          </p:val>
                                        </p:tav>
                                        <p:tav tm="100000">
                                          <p:val>
                                            <p:fltVal val="0"/>
                                          </p:val>
                                        </p:tav>
                                      </p:tavLst>
                                    </p:anim>
                                    <p:anim calcmode="lin" valueType="num">
                                      <p:cBhvr>
                                        <p:cTn id="9" dur="2000" fill="hold"/>
                                        <p:tgtEl>
                                          <p:spTgt spid="20482"/>
                                        </p:tgtEl>
                                        <p:attrNameLst>
                                          <p:attrName>ppt_h</p:attrName>
                                        </p:attrNameLst>
                                      </p:cBhvr>
                                      <p:tavLst>
                                        <p:tav tm="0">
                                          <p:val>
                                            <p:fltVal val="0"/>
                                          </p:val>
                                        </p:tav>
                                        <p:tav tm="100000">
                                          <p:val>
                                            <p:strVal val="#ppt_h"/>
                                          </p:val>
                                        </p:tav>
                                      </p:tavLst>
                                    </p:anim>
                                    <p:anim calcmode="lin" valueType="num">
                                      <p:cBhvr>
                                        <p:cTn id="10" dur="2000" fill="hold"/>
                                        <p:tgtEl>
                                          <p:spTgt spid="20482"/>
                                        </p:tgtEl>
                                        <p:attrNameLst>
                                          <p:attrName>ppt_w</p:attrName>
                                        </p:attrNameLst>
                                      </p:cBhvr>
                                      <p:tavLst>
                                        <p:tav tm="0">
                                          <p:val>
                                            <p:fltVal val="0"/>
                                          </p:val>
                                        </p:tav>
                                        <p:tav tm="100000">
                                          <p:val>
                                            <p:strVal val="#ppt_w"/>
                                          </p:val>
                                        </p:tav>
                                      </p:tavLst>
                                    </p:anim>
                                  </p:childTnLst>
                                </p:cTn>
                              </p:par>
                            </p:childTnLst>
                          </p:cTn>
                        </p:par>
                        <p:par>
                          <p:cTn id="11" fill="hold">
                            <p:stCondLst>
                              <p:cond delay="2000"/>
                            </p:stCondLst>
                            <p:childTnLst>
                              <p:par>
                                <p:cTn id="12" presetID="21" presetClass="entr" presetSubtype="4" fill="hold" nodeType="afterEffect">
                                  <p:stCondLst>
                                    <p:cond delay="0"/>
                                  </p:stCondLst>
                                  <p:childTnLst>
                                    <p:set>
                                      <p:cBhvr>
                                        <p:cTn id="13" dur="1" fill="hold">
                                          <p:stCondLst>
                                            <p:cond delay="0"/>
                                          </p:stCondLst>
                                        </p:cTn>
                                        <p:tgtEl>
                                          <p:spTgt spid="20484"/>
                                        </p:tgtEl>
                                        <p:attrNameLst>
                                          <p:attrName>style.visibility</p:attrName>
                                        </p:attrNameLst>
                                      </p:cBhvr>
                                      <p:to>
                                        <p:strVal val="visible"/>
                                      </p:to>
                                    </p:set>
                                    <p:animEffect transition="in" filter="wheel(4)">
                                      <p:cBhvr>
                                        <p:cTn id="14" dur="2000"/>
                                        <p:tgtEl>
                                          <p:spTgt spid="20484"/>
                                        </p:tgtEl>
                                      </p:cBhvr>
                                    </p:animEffect>
                                  </p:childTnLst>
                                </p:cTn>
                              </p:par>
                            </p:childTnLst>
                          </p:cTn>
                        </p:par>
                        <p:par>
                          <p:cTn id="15" fill="hold">
                            <p:stCondLst>
                              <p:cond delay="4000"/>
                            </p:stCondLst>
                            <p:childTnLst>
                              <p:par>
                                <p:cTn id="16" presetID="31" presetClass="entr" presetSubtype="0" fill="hold" nodeType="afterEffect">
                                  <p:stCondLst>
                                    <p:cond delay="0"/>
                                  </p:stCondLst>
                                  <p:iterate type="lt">
                                    <p:tmPct val="5000"/>
                                  </p:iterate>
                                  <p:childTnLst>
                                    <p:set>
                                      <p:cBhvr>
                                        <p:cTn id="17" dur="1" fill="hold">
                                          <p:stCondLst>
                                            <p:cond delay="0"/>
                                          </p:stCondLst>
                                        </p:cTn>
                                        <p:tgtEl>
                                          <p:spTgt spid="20485"/>
                                        </p:tgtEl>
                                        <p:attrNameLst>
                                          <p:attrName>style.visibility</p:attrName>
                                        </p:attrNameLst>
                                      </p:cBhvr>
                                      <p:to>
                                        <p:strVal val="visible"/>
                                      </p:to>
                                    </p:set>
                                    <p:anim calcmode="lin" valueType="num">
                                      <p:cBhvr>
                                        <p:cTn id="18" dur="1000" fill="hold"/>
                                        <p:tgtEl>
                                          <p:spTgt spid="20485"/>
                                        </p:tgtEl>
                                        <p:attrNameLst>
                                          <p:attrName>ppt_w</p:attrName>
                                        </p:attrNameLst>
                                      </p:cBhvr>
                                      <p:tavLst>
                                        <p:tav tm="0">
                                          <p:val>
                                            <p:fltVal val="0"/>
                                          </p:val>
                                        </p:tav>
                                        <p:tav tm="100000">
                                          <p:val>
                                            <p:strVal val="#ppt_w"/>
                                          </p:val>
                                        </p:tav>
                                      </p:tavLst>
                                    </p:anim>
                                    <p:anim calcmode="lin" valueType="num">
                                      <p:cBhvr>
                                        <p:cTn id="19" dur="1000" fill="hold"/>
                                        <p:tgtEl>
                                          <p:spTgt spid="20485"/>
                                        </p:tgtEl>
                                        <p:attrNameLst>
                                          <p:attrName>ppt_h</p:attrName>
                                        </p:attrNameLst>
                                      </p:cBhvr>
                                      <p:tavLst>
                                        <p:tav tm="0">
                                          <p:val>
                                            <p:fltVal val="0"/>
                                          </p:val>
                                        </p:tav>
                                        <p:tav tm="100000">
                                          <p:val>
                                            <p:strVal val="#ppt_h"/>
                                          </p:val>
                                        </p:tav>
                                      </p:tavLst>
                                    </p:anim>
                                    <p:anim calcmode="lin" valueType="num">
                                      <p:cBhvr>
                                        <p:cTn id="20" dur="1000" fill="hold"/>
                                        <p:tgtEl>
                                          <p:spTgt spid="20485"/>
                                        </p:tgtEl>
                                        <p:attrNameLst>
                                          <p:attrName>style.rotation</p:attrName>
                                        </p:attrNameLst>
                                      </p:cBhvr>
                                      <p:tavLst>
                                        <p:tav tm="0">
                                          <p:val>
                                            <p:fltVal val="90"/>
                                          </p:val>
                                        </p:tav>
                                        <p:tav tm="100000">
                                          <p:val>
                                            <p:fltVal val="0"/>
                                          </p:val>
                                        </p:tav>
                                      </p:tavLst>
                                    </p:anim>
                                    <p:animEffect transition="in" filter="fade">
                                      <p:cBhvr>
                                        <p:cTn id="21" dur="1000"/>
                                        <p:tgtEl>
                                          <p:spTgt spid="2048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571472" y="0"/>
            <a:ext cx="7772400" cy="3429000"/>
          </a:xfrm>
        </p:spPr>
        <p:txBody>
          <a:bodyPr/>
          <a:lstStyle/>
          <a:p>
            <a:r>
              <a:rPr lang="en-US" sz="3600" dirty="0"/>
              <a:t>English Christmas </a:t>
            </a:r>
            <a:r>
              <a:rPr lang="en-US" sz="3600" dirty="0" smtClean="0"/>
              <a:t>meal</a:t>
            </a:r>
            <a:r>
              <a:rPr lang="ru-RU" sz="1200" dirty="0" smtClean="0"/>
              <a:t/>
            </a:r>
            <a:br>
              <a:rPr lang="ru-RU" sz="1200" dirty="0" smtClean="0"/>
            </a:br>
            <a:r>
              <a:rPr lang="en-US" sz="2000" dirty="0" smtClean="0"/>
              <a:t>The main Christmas dish in Britain is the turkey with a mix of grain crumbs and spices or chestnuts and entirely baked in furnace. We eat it with slices of ham, bacon, small sausages and the boiled or baked vegetables (a potato, carrots, a green peas). </a:t>
            </a:r>
            <a:r>
              <a:rPr lang="ru-RU" sz="2000" dirty="0" smtClean="0"/>
              <a:t>В качестве соуса используется специально приготовленная подлива и джем из красной смородины или клюквы.</a:t>
            </a:r>
            <a:br>
              <a:rPr lang="ru-RU" sz="2000" dirty="0" smtClean="0"/>
            </a:br>
            <a:endParaRPr lang="ru-RU" sz="2000" dirty="0"/>
          </a:p>
        </p:txBody>
      </p:sp>
      <p:pic>
        <p:nvPicPr>
          <p:cNvPr id="21508" name="Picture 4" descr="food"/>
          <p:cNvPicPr>
            <a:picLocks noGrp="1" noChangeAspect="1" noChangeArrowheads="1"/>
          </p:cNvPicPr>
          <p:nvPr>
            <p:ph type="body" idx="1"/>
          </p:nvPr>
        </p:nvPicPr>
        <p:blipFill>
          <a:blip r:embed="rId2"/>
          <a:srcRect/>
          <a:stretch>
            <a:fillRect/>
          </a:stretch>
        </p:blipFill>
        <p:spPr>
          <a:xfrm>
            <a:off x="0" y="3924300"/>
            <a:ext cx="4445000" cy="2933700"/>
          </a:xfrm>
          <a:noFill/>
          <a:ln w="76200">
            <a:solidFill>
              <a:schemeClr val="tx2"/>
            </a:solidFill>
          </a:ln>
        </p:spPr>
      </p:pic>
      <p:pic>
        <p:nvPicPr>
          <p:cNvPr id="21509" name="Picture 5" descr="christmas%20food1"/>
          <p:cNvPicPr>
            <a:picLocks noChangeAspect="1" noChangeArrowheads="1"/>
          </p:cNvPicPr>
          <p:nvPr/>
        </p:nvPicPr>
        <p:blipFill>
          <a:blip r:embed="rId3"/>
          <a:srcRect/>
          <a:stretch>
            <a:fillRect/>
          </a:stretch>
        </p:blipFill>
        <p:spPr bwMode="auto">
          <a:xfrm>
            <a:off x="4857751" y="4071943"/>
            <a:ext cx="4200087" cy="2786058"/>
          </a:xfrm>
          <a:prstGeom prst="rect">
            <a:avLst/>
          </a:prstGeom>
          <a:noFill/>
          <a:ln w="76200">
            <a:solidFill>
              <a:schemeClr val="tx2"/>
            </a:solid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21506"/>
                                        </p:tgtEl>
                                        <p:attrNameLst>
                                          <p:attrName>style.visibility</p:attrName>
                                        </p:attrNameLst>
                                      </p:cBhvr>
                                      <p:to>
                                        <p:strVal val="visible"/>
                                      </p:to>
                                    </p:set>
                                    <p:anim calcmode="lin" valueType="num">
                                      <p:cBhvr>
                                        <p:cTn id="7" dur="500" fill="hold"/>
                                        <p:tgtEl>
                                          <p:spTgt spid="21506"/>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1506"/>
                                        </p:tgtEl>
                                        <p:attrNameLst>
                                          <p:attrName>ppt_y</p:attrName>
                                        </p:attrNameLst>
                                      </p:cBhvr>
                                      <p:tavLst>
                                        <p:tav tm="0">
                                          <p:val>
                                            <p:strVal val="#ppt_y"/>
                                          </p:val>
                                        </p:tav>
                                        <p:tav tm="100000">
                                          <p:val>
                                            <p:strVal val="#ppt_y"/>
                                          </p:val>
                                        </p:tav>
                                      </p:tavLst>
                                    </p:anim>
                                    <p:anim calcmode="lin" valueType="num">
                                      <p:cBhvr>
                                        <p:cTn id="9" dur="500" fill="hold"/>
                                        <p:tgtEl>
                                          <p:spTgt spid="21506"/>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1506"/>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1506"/>
                                        </p:tgtEl>
                                      </p:cBhvr>
                                    </p:animEffect>
                                  </p:childTnLst>
                                </p:cTn>
                              </p:par>
                            </p:childTnLst>
                          </p:cTn>
                        </p:par>
                        <p:par>
                          <p:cTn id="12" fill="hold">
                            <p:stCondLst>
                              <p:cond delay="16300"/>
                            </p:stCondLst>
                            <p:childTnLst>
                              <p:par>
                                <p:cTn id="13" presetID="51" presetClass="entr" presetSubtype="0" fill="hold" nodeType="afterEffect">
                                  <p:stCondLst>
                                    <p:cond delay="0"/>
                                  </p:stCondLst>
                                  <p:childTnLst>
                                    <p:set>
                                      <p:cBhvr>
                                        <p:cTn id="14" dur="1" fill="hold">
                                          <p:stCondLst>
                                            <p:cond delay="0"/>
                                          </p:stCondLst>
                                        </p:cTn>
                                        <p:tgtEl>
                                          <p:spTgt spid="21508"/>
                                        </p:tgtEl>
                                        <p:attrNameLst>
                                          <p:attrName>style.visibility</p:attrName>
                                        </p:attrNameLst>
                                      </p:cBhvr>
                                      <p:to>
                                        <p:strVal val="visible"/>
                                      </p:to>
                                    </p:set>
                                    <p:animEffect transition="in" filter="fade">
                                      <p:cBhvr>
                                        <p:cTn id="15" dur="770" decel="100000"/>
                                        <p:tgtEl>
                                          <p:spTgt spid="21508"/>
                                        </p:tgtEl>
                                      </p:cBhvr>
                                    </p:animEffect>
                                    <p:animScale>
                                      <p:cBhvr>
                                        <p:cTn id="16" dur="770" decel="100000"/>
                                        <p:tgtEl>
                                          <p:spTgt spid="21508"/>
                                        </p:tgtEl>
                                      </p:cBhvr>
                                      <p:from x="10000" y="10000"/>
                                      <p:to x="200000" y="450000"/>
                                    </p:animScale>
                                    <p:animScale>
                                      <p:cBhvr>
                                        <p:cTn id="17" dur="1230" accel="100000" fill="hold">
                                          <p:stCondLst>
                                            <p:cond delay="770"/>
                                          </p:stCondLst>
                                        </p:cTn>
                                        <p:tgtEl>
                                          <p:spTgt spid="21508"/>
                                        </p:tgtEl>
                                      </p:cBhvr>
                                      <p:from x="200000" y="450000"/>
                                      <p:to x="100000" y="100000"/>
                                    </p:animScale>
                                    <p:set>
                                      <p:cBhvr>
                                        <p:cTn id="18" dur="770" fill="hold"/>
                                        <p:tgtEl>
                                          <p:spTgt spid="21508"/>
                                        </p:tgtEl>
                                        <p:attrNameLst>
                                          <p:attrName>ppt_x</p:attrName>
                                        </p:attrNameLst>
                                      </p:cBhvr>
                                      <p:to>
                                        <p:strVal val="(0.5)"/>
                                      </p:to>
                                    </p:set>
                                    <p:anim from="(0.5)" to="(#ppt_x)" calcmode="lin" valueType="num">
                                      <p:cBhvr>
                                        <p:cTn id="19" dur="1230" accel="100000" fill="hold">
                                          <p:stCondLst>
                                            <p:cond delay="770"/>
                                          </p:stCondLst>
                                        </p:cTn>
                                        <p:tgtEl>
                                          <p:spTgt spid="21508"/>
                                        </p:tgtEl>
                                        <p:attrNameLst>
                                          <p:attrName>ppt_x</p:attrName>
                                        </p:attrNameLst>
                                      </p:cBhvr>
                                    </p:anim>
                                    <p:set>
                                      <p:cBhvr>
                                        <p:cTn id="20" dur="770" fill="hold"/>
                                        <p:tgtEl>
                                          <p:spTgt spid="21508"/>
                                        </p:tgtEl>
                                        <p:attrNameLst>
                                          <p:attrName>ppt_y</p:attrName>
                                        </p:attrNameLst>
                                      </p:cBhvr>
                                      <p:to>
                                        <p:strVal val="(#ppt_y+0.4)"/>
                                      </p:to>
                                    </p:set>
                                    <p:anim from="(#ppt_y+0.4)" to="(#ppt_y)" calcmode="lin" valueType="num">
                                      <p:cBhvr>
                                        <p:cTn id="21" dur="1230" accel="100000" fill="hold">
                                          <p:stCondLst>
                                            <p:cond delay="770"/>
                                          </p:stCondLst>
                                        </p:cTn>
                                        <p:tgtEl>
                                          <p:spTgt spid="21508"/>
                                        </p:tgtEl>
                                        <p:attrNameLst>
                                          <p:attrName>ppt_y</p:attrName>
                                        </p:attrNameLst>
                                      </p:cBhvr>
                                    </p:anim>
                                  </p:childTnLst>
                                </p:cTn>
                              </p:par>
                            </p:childTnLst>
                          </p:cTn>
                        </p:par>
                        <p:par>
                          <p:cTn id="22" fill="hold">
                            <p:stCondLst>
                              <p:cond delay="18300"/>
                            </p:stCondLst>
                            <p:childTnLst>
                              <p:par>
                                <p:cTn id="23" presetID="51" presetClass="entr" presetSubtype="0" fill="hold" nodeType="afterEffect">
                                  <p:stCondLst>
                                    <p:cond delay="0"/>
                                  </p:stCondLst>
                                  <p:childTnLst>
                                    <p:set>
                                      <p:cBhvr>
                                        <p:cTn id="24" dur="1" fill="hold">
                                          <p:stCondLst>
                                            <p:cond delay="0"/>
                                          </p:stCondLst>
                                        </p:cTn>
                                        <p:tgtEl>
                                          <p:spTgt spid="21509"/>
                                        </p:tgtEl>
                                        <p:attrNameLst>
                                          <p:attrName>style.visibility</p:attrName>
                                        </p:attrNameLst>
                                      </p:cBhvr>
                                      <p:to>
                                        <p:strVal val="visible"/>
                                      </p:to>
                                    </p:set>
                                    <p:animEffect transition="in" filter="fade">
                                      <p:cBhvr>
                                        <p:cTn id="25" dur="770" decel="100000"/>
                                        <p:tgtEl>
                                          <p:spTgt spid="21509"/>
                                        </p:tgtEl>
                                      </p:cBhvr>
                                    </p:animEffect>
                                    <p:animScale>
                                      <p:cBhvr>
                                        <p:cTn id="26" dur="770" decel="100000"/>
                                        <p:tgtEl>
                                          <p:spTgt spid="21509"/>
                                        </p:tgtEl>
                                      </p:cBhvr>
                                      <p:from x="10000" y="10000"/>
                                      <p:to x="200000" y="450000"/>
                                    </p:animScale>
                                    <p:animScale>
                                      <p:cBhvr>
                                        <p:cTn id="27" dur="1230" accel="100000" fill="hold">
                                          <p:stCondLst>
                                            <p:cond delay="770"/>
                                          </p:stCondLst>
                                        </p:cTn>
                                        <p:tgtEl>
                                          <p:spTgt spid="21509"/>
                                        </p:tgtEl>
                                      </p:cBhvr>
                                      <p:from x="200000" y="450000"/>
                                      <p:to x="100000" y="100000"/>
                                    </p:animScale>
                                    <p:set>
                                      <p:cBhvr>
                                        <p:cTn id="28" dur="770" fill="hold"/>
                                        <p:tgtEl>
                                          <p:spTgt spid="21509"/>
                                        </p:tgtEl>
                                        <p:attrNameLst>
                                          <p:attrName>ppt_x</p:attrName>
                                        </p:attrNameLst>
                                      </p:cBhvr>
                                      <p:to>
                                        <p:strVal val="(0.5)"/>
                                      </p:to>
                                    </p:set>
                                    <p:anim from="(0.5)" to="(#ppt_x)" calcmode="lin" valueType="num">
                                      <p:cBhvr>
                                        <p:cTn id="29" dur="1230" accel="100000" fill="hold">
                                          <p:stCondLst>
                                            <p:cond delay="770"/>
                                          </p:stCondLst>
                                        </p:cTn>
                                        <p:tgtEl>
                                          <p:spTgt spid="21509"/>
                                        </p:tgtEl>
                                        <p:attrNameLst>
                                          <p:attrName>ppt_x</p:attrName>
                                        </p:attrNameLst>
                                      </p:cBhvr>
                                    </p:anim>
                                    <p:set>
                                      <p:cBhvr>
                                        <p:cTn id="30" dur="770" fill="hold"/>
                                        <p:tgtEl>
                                          <p:spTgt spid="21509"/>
                                        </p:tgtEl>
                                        <p:attrNameLst>
                                          <p:attrName>ppt_y</p:attrName>
                                        </p:attrNameLst>
                                      </p:cBhvr>
                                      <p:to>
                                        <p:strVal val="(#ppt_y+0.4)"/>
                                      </p:to>
                                    </p:set>
                                    <p:anim from="(#ppt_y+0.4)" to="(#ppt_y)" calcmode="lin" valueType="num">
                                      <p:cBhvr>
                                        <p:cTn id="31" dur="1230" accel="100000" fill="hold">
                                          <p:stCondLst>
                                            <p:cond delay="770"/>
                                          </p:stCondLst>
                                        </p:cTn>
                                        <p:tgtEl>
                                          <p:spTgt spid="21509"/>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p:bldLst>
  </p:timing>
</p:sld>
</file>

<file path=ppt/slides/slide14.xml><?xml version="1.0" encoding="utf-8"?>
<p:sld xmlns:a="http://schemas.openxmlformats.org/drawingml/2006/main" xmlns:r="http://schemas.openxmlformats.org/officeDocument/2006/relationships" xmlns:p="http://schemas.openxmlformats.org/presentationml/2006/main">
  <p:cSld>
    <p:bg>
      <p:bgPr shadeToTitle="1">
        <a:gradFill rotWithShape="0">
          <a:gsLst>
            <a:gs pos="0">
              <a:srgbClr val="FFF200"/>
            </a:gs>
            <a:gs pos="45000">
              <a:srgbClr val="FF7A00"/>
            </a:gs>
            <a:gs pos="70000">
              <a:srgbClr val="FF0300"/>
            </a:gs>
            <a:gs pos="100000">
              <a:srgbClr val="4D0808"/>
            </a:gs>
          </a:gsLst>
          <a:path path="shape">
            <a:fillToRect l="50000" t="50000" r="50000" b="50000"/>
          </a:path>
        </a:gradFill>
        <a:effectLst/>
      </p:bgPr>
    </p:bg>
    <p:spTree>
      <p:nvGrpSpPr>
        <p:cNvPr id="1" name=""/>
        <p:cNvGrpSpPr/>
        <p:nvPr/>
      </p:nvGrpSpPr>
      <p:grpSpPr>
        <a:xfrm>
          <a:off x="0" y="0"/>
          <a:ext cx="0" cy="0"/>
          <a:chOff x="0" y="0"/>
          <a:chExt cx="0" cy="0"/>
        </a:xfrm>
      </p:grpSpPr>
      <p:pic>
        <p:nvPicPr>
          <p:cNvPr id="23556" name="Picture 4" descr="i?id=10148652&amp;tov=6">
            <a:hlinkClick r:id="rId2"/>
          </p:cNvPr>
          <p:cNvPicPr>
            <a:picLocks noGrp="1" noChangeAspect="1" noChangeArrowheads="1"/>
          </p:cNvPicPr>
          <p:nvPr>
            <p:ph type="title"/>
          </p:nvPr>
        </p:nvPicPr>
        <p:blipFill>
          <a:blip r:embed="rId3"/>
          <a:srcRect/>
          <a:stretch>
            <a:fillRect/>
          </a:stretch>
        </p:blipFill>
        <p:spPr>
          <a:xfrm>
            <a:off x="6335713" y="4000504"/>
            <a:ext cx="2808287" cy="2016125"/>
          </a:xfrm>
          <a:noFill/>
          <a:ln w="76200">
            <a:solidFill>
              <a:schemeClr val="folHlink"/>
            </a:solidFill>
          </a:ln>
        </p:spPr>
      </p:pic>
      <p:pic>
        <p:nvPicPr>
          <p:cNvPr id="23557" name="Picture 5" descr="i?id=31229235&amp;tov=4">
            <a:hlinkClick r:id="rId4"/>
          </p:cNvPr>
          <p:cNvPicPr>
            <a:picLocks noChangeAspect="1" noChangeArrowheads="1"/>
          </p:cNvPicPr>
          <p:nvPr/>
        </p:nvPicPr>
        <p:blipFill>
          <a:blip r:embed="rId5"/>
          <a:srcRect/>
          <a:stretch>
            <a:fillRect/>
          </a:stretch>
        </p:blipFill>
        <p:spPr bwMode="auto">
          <a:xfrm>
            <a:off x="3857620" y="4214818"/>
            <a:ext cx="2305050" cy="1871662"/>
          </a:xfrm>
          <a:prstGeom prst="rect">
            <a:avLst/>
          </a:prstGeom>
          <a:noFill/>
          <a:ln w="76200">
            <a:solidFill>
              <a:schemeClr val="accent2"/>
            </a:solidFill>
            <a:miter lim="800000"/>
            <a:headEnd/>
            <a:tailEnd/>
          </a:ln>
        </p:spPr>
      </p:pic>
      <p:pic>
        <p:nvPicPr>
          <p:cNvPr id="23559" name="Picture 7" descr="i?id=574801&amp;tov=8">
            <a:hlinkClick r:id="rId6"/>
          </p:cNvPr>
          <p:cNvPicPr>
            <a:picLocks noChangeAspect="1" noChangeArrowheads="1"/>
          </p:cNvPicPr>
          <p:nvPr/>
        </p:nvPicPr>
        <p:blipFill>
          <a:blip r:embed="rId7"/>
          <a:srcRect/>
          <a:stretch>
            <a:fillRect/>
          </a:stretch>
        </p:blipFill>
        <p:spPr bwMode="auto">
          <a:xfrm>
            <a:off x="0" y="3429000"/>
            <a:ext cx="3744912" cy="2663825"/>
          </a:xfrm>
          <a:prstGeom prst="rect">
            <a:avLst/>
          </a:prstGeom>
          <a:noFill/>
          <a:ln w="76200">
            <a:solidFill>
              <a:schemeClr val="accent2"/>
            </a:solidFill>
            <a:miter lim="800000"/>
            <a:headEnd/>
            <a:tailEnd/>
          </a:ln>
        </p:spPr>
      </p:pic>
      <p:sp>
        <p:nvSpPr>
          <p:cNvPr id="23560" name="Text Box 8"/>
          <p:cNvSpPr txBox="1">
            <a:spLocks noChangeArrowheads="1"/>
          </p:cNvSpPr>
          <p:nvPr/>
        </p:nvSpPr>
        <p:spPr bwMode="auto">
          <a:xfrm>
            <a:off x="4214810" y="6286520"/>
            <a:ext cx="1619250" cy="366713"/>
          </a:xfrm>
          <a:prstGeom prst="rect">
            <a:avLst/>
          </a:prstGeom>
          <a:noFill/>
          <a:ln w="9525">
            <a:noFill/>
            <a:miter lim="800000"/>
            <a:headEnd/>
            <a:tailEnd/>
          </a:ln>
          <a:effectLst/>
        </p:spPr>
        <p:txBody>
          <a:bodyPr wrap="none">
            <a:spAutoFit/>
          </a:bodyPr>
          <a:lstStyle/>
          <a:p>
            <a:pPr eaLnBrk="1" hangingPunct="1"/>
            <a:r>
              <a:rPr lang="en-US" dirty="0">
                <a:solidFill>
                  <a:schemeClr val="bg1"/>
                </a:solidFill>
                <a:latin typeface="Arial Black" pitchFamily="34" charset="0"/>
              </a:rPr>
              <a:t>Mince Pies </a:t>
            </a:r>
            <a:endParaRPr lang="ru-RU" dirty="0">
              <a:solidFill>
                <a:schemeClr val="bg1"/>
              </a:solidFill>
              <a:latin typeface="Arial Black" pitchFamily="34" charset="0"/>
            </a:endParaRPr>
          </a:p>
        </p:txBody>
      </p:sp>
      <p:sp>
        <p:nvSpPr>
          <p:cNvPr id="23561" name="Text Box 9"/>
          <p:cNvSpPr txBox="1">
            <a:spLocks noChangeArrowheads="1"/>
          </p:cNvSpPr>
          <p:nvPr/>
        </p:nvSpPr>
        <p:spPr bwMode="auto">
          <a:xfrm>
            <a:off x="357158" y="6286520"/>
            <a:ext cx="2330450" cy="366713"/>
          </a:xfrm>
          <a:prstGeom prst="rect">
            <a:avLst/>
          </a:prstGeom>
          <a:noFill/>
          <a:ln w="9525">
            <a:noFill/>
            <a:miter lim="800000"/>
            <a:headEnd/>
            <a:tailEnd/>
          </a:ln>
          <a:effectLst/>
        </p:spPr>
        <p:txBody>
          <a:bodyPr wrap="none">
            <a:spAutoFit/>
          </a:bodyPr>
          <a:lstStyle/>
          <a:p>
            <a:pPr eaLnBrk="1" hangingPunct="1"/>
            <a:r>
              <a:rPr lang="ru-RU" dirty="0">
                <a:latin typeface="Arial Black" pitchFamily="34" charset="0"/>
              </a:rPr>
              <a:t>С</a:t>
            </a:r>
            <a:r>
              <a:rPr lang="en-US" dirty="0" err="1">
                <a:latin typeface="Arial Black" pitchFamily="34" charset="0"/>
              </a:rPr>
              <a:t>hristmas</a:t>
            </a:r>
            <a:r>
              <a:rPr lang="en-US" dirty="0">
                <a:latin typeface="Arial Black" pitchFamily="34" charset="0"/>
              </a:rPr>
              <a:t> turkey</a:t>
            </a:r>
            <a:endParaRPr lang="ru-RU" dirty="0">
              <a:latin typeface="Arial Black" pitchFamily="34" charset="0"/>
            </a:endParaRPr>
          </a:p>
        </p:txBody>
      </p:sp>
      <p:sp>
        <p:nvSpPr>
          <p:cNvPr id="23562" name="Text Box 10"/>
          <p:cNvSpPr txBox="1">
            <a:spLocks noChangeArrowheads="1"/>
          </p:cNvSpPr>
          <p:nvPr/>
        </p:nvSpPr>
        <p:spPr bwMode="auto">
          <a:xfrm>
            <a:off x="6929454" y="6143644"/>
            <a:ext cx="1644650" cy="366712"/>
          </a:xfrm>
          <a:prstGeom prst="rect">
            <a:avLst/>
          </a:prstGeom>
          <a:noFill/>
          <a:ln w="9525">
            <a:noFill/>
            <a:miter lim="800000"/>
            <a:headEnd/>
            <a:tailEnd/>
          </a:ln>
          <a:effectLst/>
        </p:spPr>
        <p:txBody>
          <a:bodyPr wrap="none">
            <a:spAutoFit/>
          </a:bodyPr>
          <a:lstStyle/>
          <a:p>
            <a:pPr eaLnBrk="1" hangingPunct="1"/>
            <a:r>
              <a:rPr lang="en-US" dirty="0">
                <a:solidFill>
                  <a:schemeClr val="bg1"/>
                </a:solidFill>
                <a:latin typeface="Arial Black" pitchFamily="34" charset="0"/>
              </a:rPr>
              <a:t>Fried goose</a:t>
            </a:r>
            <a:endParaRPr lang="ru-RU" dirty="0">
              <a:solidFill>
                <a:schemeClr val="bg1"/>
              </a:solidFill>
              <a:latin typeface="Arial Black" pitchFamily="34" charset="0"/>
            </a:endParaRPr>
          </a:p>
        </p:txBody>
      </p:sp>
      <p:sp>
        <p:nvSpPr>
          <p:cNvPr id="11" name="Прямоугольник 10"/>
          <p:cNvSpPr/>
          <p:nvPr/>
        </p:nvSpPr>
        <p:spPr>
          <a:xfrm>
            <a:off x="0" y="0"/>
            <a:ext cx="6929454" cy="3416320"/>
          </a:xfrm>
          <a:prstGeom prst="rect">
            <a:avLst/>
          </a:prstGeom>
        </p:spPr>
        <p:txBody>
          <a:bodyPr wrap="square">
            <a:spAutoFit/>
          </a:bodyPr>
          <a:lstStyle/>
          <a:p>
            <a:r>
              <a:rPr lang="en-US" sz="2400" dirty="0" smtClean="0">
                <a:solidFill>
                  <a:schemeClr val="accent6">
                    <a:lumMod val="20000"/>
                    <a:lumOff val="80000"/>
                  </a:schemeClr>
                </a:solidFill>
              </a:rPr>
              <a:t>Also we have Mince Pies (</a:t>
            </a:r>
            <a:r>
              <a:rPr lang="ru-RU" sz="2400" dirty="0" smtClean="0">
                <a:solidFill>
                  <a:schemeClr val="accent6">
                    <a:lumMod val="20000"/>
                    <a:lumOff val="80000"/>
                  </a:schemeClr>
                </a:solidFill>
              </a:rPr>
              <a:t>сладкие пирожки с начинкой из изюма</a:t>
            </a:r>
            <a:r>
              <a:rPr lang="en-US" sz="2400" dirty="0" smtClean="0">
                <a:solidFill>
                  <a:schemeClr val="accent6">
                    <a:lumMod val="20000"/>
                    <a:lumOff val="80000"/>
                  </a:schemeClr>
                </a:solidFill>
              </a:rPr>
              <a:t>), oats flat cakes (</a:t>
            </a:r>
            <a:r>
              <a:rPr lang="ru-RU" sz="2400" dirty="0" smtClean="0">
                <a:solidFill>
                  <a:schemeClr val="accent6">
                    <a:lumMod val="20000"/>
                    <a:lumOff val="80000"/>
                  </a:schemeClr>
                </a:solidFill>
              </a:rPr>
              <a:t>овсяные лепешки</a:t>
            </a:r>
            <a:r>
              <a:rPr lang="en-US" sz="2400" dirty="0" smtClean="0">
                <a:solidFill>
                  <a:schemeClr val="accent6">
                    <a:lumMod val="20000"/>
                    <a:lumOff val="80000"/>
                  </a:schemeClr>
                </a:solidFill>
              </a:rPr>
              <a:t>), Cheese </a:t>
            </a:r>
            <a:r>
              <a:rPr lang="en-US" sz="2400" dirty="0" err="1" smtClean="0">
                <a:solidFill>
                  <a:schemeClr val="accent6">
                    <a:lumMod val="20000"/>
                    <a:lumOff val="80000"/>
                  </a:schemeClr>
                </a:solidFill>
              </a:rPr>
              <a:t>Kebben</a:t>
            </a:r>
            <a:r>
              <a:rPr lang="en-US" sz="2400" dirty="0" smtClean="0">
                <a:solidFill>
                  <a:schemeClr val="accent6">
                    <a:lumMod val="20000"/>
                    <a:lumOff val="80000"/>
                  </a:schemeClr>
                </a:solidFill>
              </a:rPr>
              <a:t> (</a:t>
            </a:r>
            <a:r>
              <a:rPr lang="ru-RU" sz="2400" dirty="0" err="1" smtClean="0">
                <a:solidFill>
                  <a:schemeClr val="accent6">
                    <a:lumMod val="20000"/>
                    <a:lumOff val="80000"/>
                  </a:schemeClr>
                </a:solidFill>
              </a:rPr>
              <a:t>Кеббен</a:t>
            </a:r>
            <a:r>
              <a:rPr lang="en-US" sz="2400" dirty="0" smtClean="0">
                <a:solidFill>
                  <a:schemeClr val="accent6">
                    <a:lumMod val="20000"/>
                    <a:lumOff val="80000"/>
                  </a:schemeClr>
                </a:solidFill>
              </a:rPr>
              <a:t>), fried goose and beef, Christmas crackers. </a:t>
            </a:r>
            <a:r>
              <a:rPr lang="ru-RU" sz="2400" dirty="0" smtClean="0">
                <a:solidFill>
                  <a:schemeClr val="accent6">
                    <a:lumMod val="20000"/>
                    <a:lumOff val="80000"/>
                  </a:schemeClr>
                </a:solidFill>
              </a:rPr>
              <a:t>Новогодние овсяные лепешки у кельтских народов имели особую форму - круглые с отверстием посередине. Их старались при выпечке не сломать, так как это было бы дурным предзнаменованием.</a:t>
            </a:r>
            <a:endParaRPr lang="ru-RU" sz="2400" dirty="0">
              <a:solidFill>
                <a:schemeClr val="accent6">
                  <a:lumMod val="20000"/>
                  <a:lumOff val="80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1" presetClass="entr" presetSubtype="0" fill="hold" nodeType="afterEffect">
                                  <p:stCondLst>
                                    <p:cond delay="0"/>
                                  </p:stCondLst>
                                  <p:childTnLst>
                                    <p:set>
                                      <p:cBhvr>
                                        <p:cTn id="6" dur="1" fill="hold">
                                          <p:stCondLst>
                                            <p:cond delay="0"/>
                                          </p:stCondLst>
                                        </p:cTn>
                                        <p:tgtEl>
                                          <p:spTgt spid="23559"/>
                                        </p:tgtEl>
                                        <p:attrNameLst>
                                          <p:attrName>style.visibility</p:attrName>
                                        </p:attrNameLst>
                                      </p:cBhvr>
                                      <p:to>
                                        <p:strVal val="visible"/>
                                      </p:to>
                                    </p:set>
                                    <p:animEffect transition="in" filter="fade">
                                      <p:cBhvr>
                                        <p:cTn id="7" dur="770" decel="100000"/>
                                        <p:tgtEl>
                                          <p:spTgt spid="23559"/>
                                        </p:tgtEl>
                                      </p:cBhvr>
                                    </p:animEffect>
                                    <p:animScale>
                                      <p:cBhvr>
                                        <p:cTn id="8" dur="770" decel="100000"/>
                                        <p:tgtEl>
                                          <p:spTgt spid="23559"/>
                                        </p:tgtEl>
                                      </p:cBhvr>
                                      <p:from x="10000" y="10000"/>
                                      <p:to x="200000" y="450000"/>
                                    </p:animScale>
                                    <p:animScale>
                                      <p:cBhvr>
                                        <p:cTn id="9" dur="1230" accel="100000" fill="hold">
                                          <p:stCondLst>
                                            <p:cond delay="770"/>
                                          </p:stCondLst>
                                        </p:cTn>
                                        <p:tgtEl>
                                          <p:spTgt spid="23559"/>
                                        </p:tgtEl>
                                      </p:cBhvr>
                                      <p:from x="200000" y="450000"/>
                                      <p:to x="100000" y="100000"/>
                                    </p:animScale>
                                    <p:set>
                                      <p:cBhvr>
                                        <p:cTn id="10" dur="770" fill="hold"/>
                                        <p:tgtEl>
                                          <p:spTgt spid="23559"/>
                                        </p:tgtEl>
                                        <p:attrNameLst>
                                          <p:attrName>ppt_x</p:attrName>
                                        </p:attrNameLst>
                                      </p:cBhvr>
                                      <p:to>
                                        <p:strVal val="(0.5)"/>
                                      </p:to>
                                    </p:set>
                                    <p:anim from="(0.5)" to="(#ppt_x)" calcmode="lin" valueType="num">
                                      <p:cBhvr>
                                        <p:cTn id="11" dur="1230" accel="100000" fill="hold">
                                          <p:stCondLst>
                                            <p:cond delay="770"/>
                                          </p:stCondLst>
                                        </p:cTn>
                                        <p:tgtEl>
                                          <p:spTgt spid="23559"/>
                                        </p:tgtEl>
                                        <p:attrNameLst>
                                          <p:attrName>ppt_x</p:attrName>
                                        </p:attrNameLst>
                                      </p:cBhvr>
                                    </p:anim>
                                    <p:set>
                                      <p:cBhvr>
                                        <p:cTn id="12" dur="770" fill="hold"/>
                                        <p:tgtEl>
                                          <p:spTgt spid="23559"/>
                                        </p:tgtEl>
                                        <p:attrNameLst>
                                          <p:attrName>ppt_y</p:attrName>
                                        </p:attrNameLst>
                                      </p:cBhvr>
                                      <p:to>
                                        <p:strVal val="(#ppt_y+0.4)"/>
                                      </p:to>
                                    </p:set>
                                    <p:anim from="(#ppt_y+0.4)" to="(#ppt_y)" calcmode="lin" valueType="num">
                                      <p:cBhvr>
                                        <p:cTn id="13" dur="1230" accel="100000" fill="hold">
                                          <p:stCondLst>
                                            <p:cond delay="770"/>
                                          </p:stCondLst>
                                        </p:cTn>
                                        <p:tgtEl>
                                          <p:spTgt spid="23559"/>
                                        </p:tgtEl>
                                        <p:attrNameLst>
                                          <p:attrName>ppt_y</p:attrName>
                                        </p:attrNameLst>
                                      </p:cBhvr>
                                    </p:anim>
                                  </p:childTnLst>
                                </p:cTn>
                              </p:par>
                            </p:childTnLst>
                          </p:cTn>
                        </p:par>
                        <p:par>
                          <p:cTn id="14" fill="hold">
                            <p:stCondLst>
                              <p:cond delay="2000"/>
                            </p:stCondLst>
                            <p:childTnLst>
                              <p:par>
                                <p:cTn id="15" presetID="26" presetClass="entr" presetSubtype="0" fill="hold" nodeType="afterEffect">
                                  <p:stCondLst>
                                    <p:cond delay="0"/>
                                  </p:stCondLst>
                                  <p:childTnLst>
                                    <p:set>
                                      <p:cBhvr>
                                        <p:cTn id="16" dur="1" fill="hold">
                                          <p:stCondLst>
                                            <p:cond delay="0"/>
                                          </p:stCondLst>
                                        </p:cTn>
                                        <p:tgtEl>
                                          <p:spTgt spid="23556"/>
                                        </p:tgtEl>
                                        <p:attrNameLst>
                                          <p:attrName>style.visibility</p:attrName>
                                        </p:attrNameLst>
                                      </p:cBhvr>
                                      <p:to>
                                        <p:strVal val="visible"/>
                                      </p:to>
                                    </p:set>
                                    <p:animEffect transition="in" filter="wipe(down)">
                                      <p:cBhvr>
                                        <p:cTn id="17" dur="580">
                                          <p:stCondLst>
                                            <p:cond delay="0"/>
                                          </p:stCondLst>
                                        </p:cTn>
                                        <p:tgtEl>
                                          <p:spTgt spid="23556"/>
                                        </p:tgtEl>
                                      </p:cBhvr>
                                    </p:animEffect>
                                    <p:anim calcmode="lin" valueType="num">
                                      <p:cBhvr>
                                        <p:cTn id="18" dur="1822" tmFilter="0,0; 0.14,0.36; 0.43,0.73; 0.71,0.91; 1.0,1.0">
                                          <p:stCondLst>
                                            <p:cond delay="0"/>
                                          </p:stCondLst>
                                        </p:cTn>
                                        <p:tgtEl>
                                          <p:spTgt spid="23556"/>
                                        </p:tgtEl>
                                        <p:attrNameLst>
                                          <p:attrName>ppt_x</p:attrName>
                                        </p:attrNameLst>
                                      </p:cBhvr>
                                      <p:tavLst>
                                        <p:tav tm="0">
                                          <p:val>
                                            <p:strVal val="#ppt_x-0.25"/>
                                          </p:val>
                                        </p:tav>
                                        <p:tav tm="100000">
                                          <p:val>
                                            <p:strVal val="#ppt_x"/>
                                          </p:val>
                                        </p:tav>
                                      </p:tavLst>
                                    </p:anim>
                                    <p:anim calcmode="lin" valueType="num">
                                      <p:cBhvr>
                                        <p:cTn id="19" dur="664" tmFilter="0.0,0.0; 0.25,0.07; 0.50,0.2; 0.75,0.467; 1.0,1.0">
                                          <p:stCondLst>
                                            <p:cond delay="0"/>
                                          </p:stCondLst>
                                        </p:cTn>
                                        <p:tgtEl>
                                          <p:spTgt spid="23556"/>
                                        </p:tgtEl>
                                        <p:attrNameLst>
                                          <p:attrName>ppt_y</p:attrName>
                                        </p:attrNameLst>
                                      </p:cBhvr>
                                      <p:tavLst>
                                        <p:tav tm="0" fmla="#ppt_y-sin(pi*$)/3">
                                          <p:val>
                                            <p:fltVal val="0.5"/>
                                          </p:val>
                                        </p:tav>
                                        <p:tav tm="100000">
                                          <p:val>
                                            <p:fltVal val="1"/>
                                          </p:val>
                                        </p:tav>
                                      </p:tavLst>
                                    </p:anim>
                                    <p:anim calcmode="lin" valueType="num">
                                      <p:cBhvr>
                                        <p:cTn id="20" dur="664" tmFilter="0, 0; 0.125,0.2665; 0.25,0.4; 0.375,0.465; 0.5,0.5;  0.625,0.535; 0.75,0.6; 0.875,0.7335; 1,1">
                                          <p:stCondLst>
                                            <p:cond delay="664"/>
                                          </p:stCondLst>
                                        </p:cTn>
                                        <p:tgtEl>
                                          <p:spTgt spid="23556"/>
                                        </p:tgtEl>
                                        <p:attrNameLst>
                                          <p:attrName>ppt_y</p:attrName>
                                        </p:attrNameLst>
                                      </p:cBhvr>
                                      <p:tavLst>
                                        <p:tav tm="0" fmla="#ppt_y-sin(pi*$)/9">
                                          <p:val>
                                            <p:fltVal val="0"/>
                                          </p:val>
                                        </p:tav>
                                        <p:tav tm="100000">
                                          <p:val>
                                            <p:fltVal val="1"/>
                                          </p:val>
                                        </p:tav>
                                      </p:tavLst>
                                    </p:anim>
                                    <p:anim calcmode="lin" valueType="num">
                                      <p:cBhvr>
                                        <p:cTn id="21" dur="332" tmFilter="0, 0; 0.125,0.2665; 0.25,0.4; 0.375,0.465; 0.5,0.5;  0.625,0.535; 0.75,0.6; 0.875,0.7335; 1,1">
                                          <p:stCondLst>
                                            <p:cond delay="1324"/>
                                          </p:stCondLst>
                                        </p:cTn>
                                        <p:tgtEl>
                                          <p:spTgt spid="23556"/>
                                        </p:tgtEl>
                                        <p:attrNameLst>
                                          <p:attrName>ppt_y</p:attrName>
                                        </p:attrNameLst>
                                      </p:cBhvr>
                                      <p:tavLst>
                                        <p:tav tm="0" fmla="#ppt_y-sin(pi*$)/27">
                                          <p:val>
                                            <p:fltVal val="0"/>
                                          </p:val>
                                        </p:tav>
                                        <p:tav tm="100000">
                                          <p:val>
                                            <p:fltVal val="1"/>
                                          </p:val>
                                        </p:tav>
                                      </p:tavLst>
                                    </p:anim>
                                    <p:anim calcmode="lin" valueType="num">
                                      <p:cBhvr>
                                        <p:cTn id="22" dur="164" tmFilter="0, 0; 0.125,0.2665; 0.25,0.4; 0.375,0.465; 0.5,0.5;  0.625,0.535; 0.75,0.6; 0.875,0.7335; 1,1">
                                          <p:stCondLst>
                                            <p:cond delay="1656"/>
                                          </p:stCondLst>
                                        </p:cTn>
                                        <p:tgtEl>
                                          <p:spTgt spid="23556"/>
                                        </p:tgtEl>
                                        <p:attrNameLst>
                                          <p:attrName>ppt_y</p:attrName>
                                        </p:attrNameLst>
                                      </p:cBhvr>
                                      <p:tavLst>
                                        <p:tav tm="0" fmla="#ppt_y-sin(pi*$)/81">
                                          <p:val>
                                            <p:fltVal val="0"/>
                                          </p:val>
                                        </p:tav>
                                        <p:tav tm="100000">
                                          <p:val>
                                            <p:fltVal val="1"/>
                                          </p:val>
                                        </p:tav>
                                      </p:tavLst>
                                    </p:anim>
                                    <p:animScale>
                                      <p:cBhvr>
                                        <p:cTn id="23" dur="26">
                                          <p:stCondLst>
                                            <p:cond delay="650"/>
                                          </p:stCondLst>
                                        </p:cTn>
                                        <p:tgtEl>
                                          <p:spTgt spid="23556"/>
                                        </p:tgtEl>
                                      </p:cBhvr>
                                      <p:to x="100000" y="60000"/>
                                    </p:animScale>
                                    <p:animScale>
                                      <p:cBhvr>
                                        <p:cTn id="24" dur="166" decel="50000">
                                          <p:stCondLst>
                                            <p:cond delay="676"/>
                                          </p:stCondLst>
                                        </p:cTn>
                                        <p:tgtEl>
                                          <p:spTgt spid="23556"/>
                                        </p:tgtEl>
                                      </p:cBhvr>
                                      <p:to x="100000" y="100000"/>
                                    </p:animScale>
                                    <p:animScale>
                                      <p:cBhvr>
                                        <p:cTn id="25" dur="26">
                                          <p:stCondLst>
                                            <p:cond delay="1312"/>
                                          </p:stCondLst>
                                        </p:cTn>
                                        <p:tgtEl>
                                          <p:spTgt spid="23556"/>
                                        </p:tgtEl>
                                      </p:cBhvr>
                                      <p:to x="100000" y="80000"/>
                                    </p:animScale>
                                    <p:animScale>
                                      <p:cBhvr>
                                        <p:cTn id="26" dur="166" decel="50000">
                                          <p:stCondLst>
                                            <p:cond delay="1338"/>
                                          </p:stCondLst>
                                        </p:cTn>
                                        <p:tgtEl>
                                          <p:spTgt spid="23556"/>
                                        </p:tgtEl>
                                      </p:cBhvr>
                                      <p:to x="100000" y="100000"/>
                                    </p:animScale>
                                    <p:animScale>
                                      <p:cBhvr>
                                        <p:cTn id="27" dur="26">
                                          <p:stCondLst>
                                            <p:cond delay="1642"/>
                                          </p:stCondLst>
                                        </p:cTn>
                                        <p:tgtEl>
                                          <p:spTgt spid="23556"/>
                                        </p:tgtEl>
                                      </p:cBhvr>
                                      <p:to x="100000" y="90000"/>
                                    </p:animScale>
                                    <p:animScale>
                                      <p:cBhvr>
                                        <p:cTn id="28" dur="166" decel="50000">
                                          <p:stCondLst>
                                            <p:cond delay="1668"/>
                                          </p:stCondLst>
                                        </p:cTn>
                                        <p:tgtEl>
                                          <p:spTgt spid="23556"/>
                                        </p:tgtEl>
                                      </p:cBhvr>
                                      <p:to x="100000" y="100000"/>
                                    </p:animScale>
                                    <p:animScale>
                                      <p:cBhvr>
                                        <p:cTn id="29" dur="26">
                                          <p:stCondLst>
                                            <p:cond delay="1808"/>
                                          </p:stCondLst>
                                        </p:cTn>
                                        <p:tgtEl>
                                          <p:spTgt spid="23556"/>
                                        </p:tgtEl>
                                      </p:cBhvr>
                                      <p:to x="100000" y="95000"/>
                                    </p:animScale>
                                    <p:animScale>
                                      <p:cBhvr>
                                        <p:cTn id="30" dur="166" decel="50000">
                                          <p:stCondLst>
                                            <p:cond delay="1834"/>
                                          </p:stCondLst>
                                        </p:cTn>
                                        <p:tgtEl>
                                          <p:spTgt spid="23556"/>
                                        </p:tgtEl>
                                      </p:cBhvr>
                                      <p:to x="100000" y="100000"/>
                                    </p:animScale>
                                  </p:childTnLst>
                                </p:cTn>
                              </p:par>
                            </p:childTnLst>
                          </p:cTn>
                        </p:par>
                        <p:par>
                          <p:cTn id="31" fill="hold">
                            <p:stCondLst>
                              <p:cond delay="4000"/>
                            </p:stCondLst>
                            <p:childTnLst>
                              <p:par>
                                <p:cTn id="32" presetID="51" presetClass="entr" presetSubtype="0" fill="hold" nodeType="afterEffect">
                                  <p:stCondLst>
                                    <p:cond delay="0"/>
                                  </p:stCondLst>
                                  <p:childTnLst>
                                    <p:set>
                                      <p:cBhvr>
                                        <p:cTn id="33" dur="1" fill="hold">
                                          <p:stCondLst>
                                            <p:cond delay="0"/>
                                          </p:stCondLst>
                                        </p:cTn>
                                        <p:tgtEl>
                                          <p:spTgt spid="23557"/>
                                        </p:tgtEl>
                                        <p:attrNameLst>
                                          <p:attrName>style.visibility</p:attrName>
                                        </p:attrNameLst>
                                      </p:cBhvr>
                                      <p:to>
                                        <p:strVal val="visible"/>
                                      </p:to>
                                    </p:set>
                                    <p:animEffect transition="in" filter="fade">
                                      <p:cBhvr>
                                        <p:cTn id="34" dur="770" decel="100000"/>
                                        <p:tgtEl>
                                          <p:spTgt spid="23557"/>
                                        </p:tgtEl>
                                      </p:cBhvr>
                                    </p:animEffect>
                                    <p:animScale>
                                      <p:cBhvr>
                                        <p:cTn id="35" dur="770" decel="100000"/>
                                        <p:tgtEl>
                                          <p:spTgt spid="23557"/>
                                        </p:tgtEl>
                                      </p:cBhvr>
                                      <p:from x="10000" y="10000"/>
                                      <p:to x="200000" y="450000"/>
                                    </p:animScale>
                                    <p:animScale>
                                      <p:cBhvr>
                                        <p:cTn id="36" dur="1230" accel="100000" fill="hold">
                                          <p:stCondLst>
                                            <p:cond delay="770"/>
                                          </p:stCondLst>
                                        </p:cTn>
                                        <p:tgtEl>
                                          <p:spTgt spid="23557"/>
                                        </p:tgtEl>
                                      </p:cBhvr>
                                      <p:from x="200000" y="450000"/>
                                      <p:to x="100000" y="100000"/>
                                    </p:animScale>
                                    <p:set>
                                      <p:cBhvr>
                                        <p:cTn id="37" dur="770" fill="hold"/>
                                        <p:tgtEl>
                                          <p:spTgt spid="23557"/>
                                        </p:tgtEl>
                                        <p:attrNameLst>
                                          <p:attrName>ppt_x</p:attrName>
                                        </p:attrNameLst>
                                      </p:cBhvr>
                                      <p:to>
                                        <p:strVal val="(0.5)"/>
                                      </p:to>
                                    </p:set>
                                    <p:anim from="(0.5)" to="(#ppt_x)" calcmode="lin" valueType="num">
                                      <p:cBhvr>
                                        <p:cTn id="38" dur="1230" accel="100000" fill="hold">
                                          <p:stCondLst>
                                            <p:cond delay="770"/>
                                          </p:stCondLst>
                                        </p:cTn>
                                        <p:tgtEl>
                                          <p:spTgt spid="23557"/>
                                        </p:tgtEl>
                                        <p:attrNameLst>
                                          <p:attrName>ppt_x</p:attrName>
                                        </p:attrNameLst>
                                      </p:cBhvr>
                                    </p:anim>
                                    <p:set>
                                      <p:cBhvr>
                                        <p:cTn id="39" dur="770" fill="hold"/>
                                        <p:tgtEl>
                                          <p:spTgt spid="23557"/>
                                        </p:tgtEl>
                                        <p:attrNameLst>
                                          <p:attrName>ppt_y</p:attrName>
                                        </p:attrNameLst>
                                      </p:cBhvr>
                                      <p:to>
                                        <p:strVal val="(#ppt_y+0.4)"/>
                                      </p:to>
                                    </p:set>
                                    <p:anim from="(#ppt_y+0.4)" to="(#ppt_y)" calcmode="lin" valueType="num">
                                      <p:cBhvr>
                                        <p:cTn id="40" dur="1230" accel="100000" fill="hold">
                                          <p:stCondLst>
                                            <p:cond delay="770"/>
                                          </p:stCondLst>
                                        </p:cTn>
                                        <p:tgtEl>
                                          <p:spTgt spid="23557"/>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6" descr="i?id=27876608&amp;tov=3">
            <a:hlinkClick r:id="rId2"/>
          </p:cNvPr>
          <p:cNvPicPr>
            <a:picLocks noGrp="1" noChangeAspect="1" noChangeArrowheads="1"/>
          </p:cNvPicPr>
          <p:nvPr>
            <p:ph idx="1"/>
          </p:nvPr>
        </p:nvPicPr>
        <p:blipFill>
          <a:blip r:embed="rId3"/>
          <a:srcRect/>
          <a:stretch>
            <a:fillRect/>
          </a:stretch>
        </p:blipFill>
        <p:spPr>
          <a:xfrm>
            <a:off x="3143240" y="3929066"/>
            <a:ext cx="3070116" cy="2563124"/>
          </a:xfrm>
          <a:noFill/>
          <a:ln w="76200">
            <a:solidFill>
              <a:schemeClr val="accent2"/>
            </a:solidFill>
          </a:ln>
        </p:spPr>
      </p:pic>
      <p:sp>
        <p:nvSpPr>
          <p:cNvPr id="5" name="Text Box 11"/>
          <p:cNvSpPr txBox="1">
            <a:spLocks noGrp="1" noChangeArrowheads="1"/>
          </p:cNvSpPr>
          <p:nvPr>
            <p:ph type="title"/>
          </p:nvPr>
        </p:nvSpPr>
        <p:spPr bwMode="auto">
          <a:xfrm>
            <a:off x="685800" y="301625"/>
            <a:ext cx="6833922" cy="3539430"/>
          </a:xfrm>
          <a:prstGeom prst="rect">
            <a:avLst/>
          </a:prstGeom>
          <a:noFill/>
          <a:ln w="9525">
            <a:noFill/>
            <a:miter lim="800000"/>
            <a:headEnd/>
            <a:tailEnd/>
          </a:ln>
          <a:effectLst/>
        </p:spPr>
        <p:txBody>
          <a:bodyPr wrap="none">
            <a:spAutoFit/>
          </a:bodyPr>
          <a:lstStyle/>
          <a:p>
            <a:pPr eaLnBrk="1" hangingPunct="1"/>
            <a:r>
              <a:rPr lang="en-US" dirty="0">
                <a:latin typeface="Arial Black" pitchFamily="34" charset="0"/>
              </a:rPr>
              <a:t>Christmas </a:t>
            </a:r>
            <a:r>
              <a:rPr lang="en-US" dirty="0" smtClean="0">
                <a:latin typeface="Arial Black" pitchFamily="34" charset="0"/>
              </a:rPr>
              <a:t>pudding</a:t>
            </a:r>
            <a:r>
              <a:rPr lang="ru-RU" dirty="0" smtClean="0">
                <a:latin typeface="Arial Black" pitchFamily="34" charset="0"/>
              </a:rPr>
              <a:t/>
            </a:r>
            <a:br>
              <a:rPr lang="ru-RU" dirty="0" smtClean="0">
                <a:latin typeface="Arial Black" pitchFamily="34" charset="0"/>
              </a:rPr>
            </a:br>
            <a:r>
              <a:rPr lang="en-US" sz="1100" dirty="0" smtClean="0"/>
              <a:t> </a:t>
            </a:r>
            <a:r>
              <a:rPr lang="en-US" sz="1800" dirty="0" smtClean="0"/>
              <a:t>Traditional dessert is the Christmas pudding - very </a:t>
            </a:r>
            <a:r>
              <a:rPr lang="ru-RU" sz="1800" dirty="0" smtClean="0"/>
              <a:t/>
            </a:r>
            <a:br>
              <a:rPr lang="ru-RU" sz="1800" dirty="0" smtClean="0"/>
            </a:br>
            <a:r>
              <a:rPr lang="en-US" sz="1800" dirty="0" smtClean="0"/>
              <a:t>dense </a:t>
            </a:r>
            <a:r>
              <a:rPr lang="en-US" sz="1800" dirty="0" smtClean="0"/>
              <a:t>pie with the dried fruits, prepared on pair. </a:t>
            </a:r>
            <a:r>
              <a:rPr lang="ru-RU" sz="1800" dirty="0" smtClean="0"/>
              <a:t/>
            </a:r>
            <a:br>
              <a:rPr lang="ru-RU" sz="1800" dirty="0" smtClean="0"/>
            </a:br>
            <a:r>
              <a:rPr lang="ru-RU" sz="1800" dirty="0" smtClean="0"/>
              <a:t>Перед </a:t>
            </a:r>
            <a:r>
              <a:rPr lang="ru-RU" sz="1800" dirty="0" smtClean="0"/>
              <a:t>подачей на стол он обливается коньяком и </a:t>
            </a:r>
            <a:r>
              <a:rPr lang="ru-RU" sz="1800" dirty="0" smtClean="0"/>
              <a:t/>
            </a:r>
            <a:br>
              <a:rPr lang="ru-RU" sz="1800" dirty="0" smtClean="0"/>
            </a:br>
            <a:r>
              <a:rPr lang="ru-RU" sz="1800" dirty="0" smtClean="0"/>
              <a:t>поджигается.</a:t>
            </a:r>
            <a:br>
              <a:rPr lang="ru-RU" sz="1800" dirty="0" smtClean="0"/>
            </a:br>
            <a:r>
              <a:rPr lang="ru-RU" sz="1800" dirty="0" smtClean="0"/>
              <a:t> </a:t>
            </a:r>
            <a:r>
              <a:rPr lang="ru-RU" sz="1800" dirty="0" smtClean="0"/>
              <a:t>Пудинг является украшением стола. </a:t>
            </a:r>
            <a:r>
              <a:rPr lang="ru-RU" sz="1800" dirty="0" smtClean="0"/>
              <a:t/>
            </a:r>
            <a:br>
              <a:rPr lang="ru-RU" sz="1800" dirty="0" smtClean="0"/>
            </a:br>
            <a:r>
              <a:rPr lang="ru-RU" sz="1800" dirty="0" smtClean="0"/>
              <a:t>По </a:t>
            </a:r>
            <a:r>
              <a:rPr lang="ru-RU" sz="1800" dirty="0" smtClean="0"/>
              <a:t>старинному рецепту он должен быть начинен </a:t>
            </a:r>
            <a:r>
              <a:rPr lang="ru-RU" sz="1800" dirty="0" smtClean="0"/>
              <a:t/>
            </a:r>
            <a:br>
              <a:rPr lang="ru-RU" sz="1800" dirty="0" smtClean="0"/>
            </a:br>
            <a:r>
              <a:rPr lang="ru-RU" sz="1800" dirty="0" smtClean="0"/>
              <a:t>следующими </a:t>
            </a:r>
            <a:r>
              <a:rPr lang="ru-RU" sz="1800" dirty="0" smtClean="0"/>
              <a:t>предметами, которые </a:t>
            </a:r>
            <a:r>
              <a:rPr lang="ru-RU" sz="1800" dirty="0" smtClean="0"/>
              <a:t/>
            </a:r>
            <a:br>
              <a:rPr lang="ru-RU" sz="1800" dirty="0" smtClean="0"/>
            </a:br>
            <a:r>
              <a:rPr lang="ru-RU" sz="1800" dirty="0" smtClean="0"/>
              <a:t>якобы </a:t>
            </a:r>
            <a:r>
              <a:rPr lang="ru-RU" sz="1800" dirty="0" smtClean="0"/>
              <a:t>предсказывают судьбу на ближайший год</a:t>
            </a:r>
            <a:r>
              <a:rPr lang="ru-RU" sz="1800" dirty="0" smtClean="0"/>
              <a:t>:</a:t>
            </a:r>
            <a:br>
              <a:rPr lang="ru-RU" sz="1800" dirty="0" smtClean="0"/>
            </a:br>
            <a:r>
              <a:rPr lang="ru-RU" sz="1800" dirty="0" smtClean="0"/>
              <a:t> </a:t>
            </a:r>
            <a:r>
              <a:rPr lang="ru-RU" sz="1800" dirty="0" smtClean="0"/>
              <a:t>кольцо - к свадьбе, монетка - к богатству, </a:t>
            </a:r>
            <a:r>
              <a:rPr lang="ru-RU" sz="1800" dirty="0" smtClean="0"/>
              <a:t/>
            </a:r>
            <a:br>
              <a:rPr lang="ru-RU" sz="1800" dirty="0" smtClean="0"/>
            </a:br>
            <a:r>
              <a:rPr lang="ru-RU" sz="1800" dirty="0" smtClean="0"/>
              <a:t>маленькая </a:t>
            </a:r>
            <a:r>
              <a:rPr lang="ru-RU" sz="1800" dirty="0" smtClean="0"/>
              <a:t>подковка - к удаче.</a:t>
            </a:r>
            <a:endParaRPr lang="ru-RU" sz="1800" dirty="0">
              <a:latin typeface="Arial Black"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8" presetClass="entr" presetSubtype="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5000" fill="hold"/>
                                        <p:tgtEl>
                                          <p:spTgt spid="4"/>
                                        </p:tgtEl>
                                        <p:attrNameLst>
                                          <p:attrName>ppt_x</p:attrName>
                                        </p:attrNameLst>
                                      </p:cBhvr>
                                      <p:tavLst>
                                        <p:tav tm="0">
                                          <p:val>
                                            <p:strVal val="#ppt_x"/>
                                          </p:val>
                                        </p:tav>
                                        <p:tav tm="100000">
                                          <p:val>
                                            <p:strVal val="#ppt_x"/>
                                          </p:val>
                                        </p:tav>
                                      </p:tavLst>
                                    </p:anim>
                                    <p:anim calcmode="lin" valueType="num">
                                      <p:cBhvr>
                                        <p:cTn id="8" dur="15000" fill="hold"/>
                                        <p:tgtEl>
                                          <p:spTgt spid="4"/>
                                        </p:tgtEl>
                                        <p:attrNameLst>
                                          <p:attrName>ppt_y</p:attrName>
                                        </p:attrNameLst>
                                      </p:cBhvr>
                                      <p:tavLst>
                                        <p:tav tm="0">
                                          <p:val>
                                            <p:strVal val="#ppt_y+1"/>
                                          </p:val>
                                        </p:tav>
                                        <p:tav tm="100000">
                                          <p:val>
                                            <p:strVal val="#ppt_y-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gradFill rotWithShape="0">
          <a:gsLst>
            <a:gs pos="0">
              <a:srgbClr val="000000"/>
            </a:gs>
            <a:gs pos="39999">
              <a:srgbClr val="0A128C"/>
            </a:gs>
            <a:gs pos="70000">
              <a:srgbClr val="181CC7"/>
            </a:gs>
            <a:gs pos="88000">
              <a:srgbClr val="7005D4"/>
            </a:gs>
            <a:gs pos="100000">
              <a:srgbClr val="8C3D91"/>
            </a:gs>
          </a:gsLst>
          <a:lin ang="5400000" scaled="1"/>
        </a:gra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r>
              <a:rPr lang="en-US"/>
              <a:t>Christmas meal in Russia</a:t>
            </a:r>
            <a:endParaRPr lang="ru-RU"/>
          </a:p>
        </p:txBody>
      </p:sp>
      <p:sp>
        <p:nvSpPr>
          <p:cNvPr id="5" name="Содержимое 4"/>
          <p:cNvSpPr>
            <a:spLocks noGrp="1"/>
          </p:cNvSpPr>
          <p:nvPr>
            <p:ph idx="1"/>
          </p:nvPr>
        </p:nvSpPr>
        <p:spPr/>
        <p:txBody>
          <a:bodyPr/>
          <a:lstStyle/>
          <a:p>
            <a:r>
              <a:rPr lang="en-US" sz="2000" dirty="0" smtClean="0"/>
              <a:t>Our traditional dishes are: </a:t>
            </a:r>
            <a:r>
              <a:rPr lang="ru-RU" sz="2000" dirty="0" smtClean="0"/>
              <a:t>Сочиво</a:t>
            </a:r>
            <a:r>
              <a:rPr lang="en-US" sz="2000" dirty="0" smtClean="0"/>
              <a:t> is porridge with honey, almond or poppy milk, nuts. The Christmas table must consist of 12 dishes</a:t>
            </a:r>
            <a:r>
              <a:rPr lang="en-US" sz="2000" dirty="0" smtClean="0"/>
              <a:t>.</a:t>
            </a:r>
            <a:r>
              <a:rPr lang="en-US" sz="2000" i="1" dirty="0" smtClean="0"/>
              <a:t> </a:t>
            </a:r>
            <a:r>
              <a:rPr lang="en-US" sz="2000" dirty="0" smtClean="0"/>
              <a:t>We have pancakes, jellied fish, gammon, boiled pork, the mutton with porridge, sausage, a fried and stuffed pig, a goose or a duck with apples, cabbage, pies and spice-cakes.</a:t>
            </a:r>
            <a:endParaRPr lang="ru-RU" sz="2000" dirty="0" smtClean="0"/>
          </a:p>
          <a:p>
            <a:r>
              <a:rPr lang="ru-RU" sz="2000" i="1" dirty="0" smtClean="0"/>
              <a:t> </a:t>
            </a:r>
            <a:r>
              <a:rPr lang="ru-RU" sz="2000" dirty="0" smtClean="0"/>
              <a:t>Сочиво еще называют кутьей. Это главное Рождественское блюдо носят и угощают соседей, родных, друзей во время рождественских уличных гуляний.</a:t>
            </a:r>
          </a:p>
          <a:p>
            <a:r>
              <a:rPr lang="ru-RU" sz="2000" dirty="0" smtClean="0"/>
              <a:t>Еще </a:t>
            </a:r>
            <a:r>
              <a:rPr lang="ru-RU" sz="2000" dirty="0" smtClean="0"/>
              <a:t>одно чисто русское традиционное блюдо- взвар. Это компот из сухофруктов, который варится слаще обычного.</a:t>
            </a:r>
          </a:p>
          <a:p>
            <a:endParaRPr lang="ru-RU"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5" presetClass="entr" presetSubtype="0" fill="hold" grpId="0" nodeType="afterEffect">
                                  <p:stCondLst>
                                    <p:cond delay="0"/>
                                  </p:stCondLst>
                                  <p:childTnLst>
                                    <p:set>
                                      <p:cBhvr>
                                        <p:cTn id="6" dur="1" fill="hold">
                                          <p:stCondLst>
                                            <p:cond delay="0"/>
                                          </p:stCondLst>
                                        </p:cTn>
                                        <p:tgtEl>
                                          <p:spTgt spid="28674"/>
                                        </p:tgtEl>
                                        <p:attrNameLst>
                                          <p:attrName>style.visibility</p:attrName>
                                        </p:attrNameLst>
                                      </p:cBhvr>
                                      <p:to>
                                        <p:strVal val="visible"/>
                                      </p:to>
                                    </p:set>
                                    <p:animEffect transition="in" filter="fade">
                                      <p:cBhvr>
                                        <p:cTn id="7" dur="2000"/>
                                        <p:tgtEl>
                                          <p:spTgt spid="28674"/>
                                        </p:tgtEl>
                                      </p:cBhvr>
                                    </p:animEffect>
                                    <p:anim calcmode="lin" valueType="num">
                                      <p:cBhvr>
                                        <p:cTn id="8" dur="2000" fill="hold"/>
                                        <p:tgtEl>
                                          <p:spTgt spid="28674"/>
                                        </p:tgtEl>
                                        <p:attrNameLst>
                                          <p:attrName>style.rotation</p:attrName>
                                        </p:attrNameLst>
                                      </p:cBhvr>
                                      <p:tavLst>
                                        <p:tav tm="0">
                                          <p:val>
                                            <p:fltVal val="720"/>
                                          </p:val>
                                        </p:tav>
                                        <p:tav tm="100000">
                                          <p:val>
                                            <p:fltVal val="0"/>
                                          </p:val>
                                        </p:tav>
                                      </p:tavLst>
                                    </p:anim>
                                    <p:anim calcmode="lin" valueType="num">
                                      <p:cBhvr>
                                        <p:cTn id="9" dur="2000" fill="hold"/>
                                        <p:tgtEl>
                                          <p:spTgt spid="28674"/>
                                        </p:tgtEl>
                                        <p:attrNameLst>
                                          <p:attrName>ppt_h</p:attrName>
                                        </p:attrNameLst>
                                      </p:cBhvr>
                                      <p:tavLst>
                                        <p:tav tm="0">
                                          <p:val>
                                            <p:fltVal val="0"/>
                                          </p:val>
                                        </p:tav>
                                        <p:tav tm="100000">
                                          <p:val>
                                            <p:strVal val="#ppt_h"/>
                                          </p:val>
                                        </p:tav>
                                      </p:tavLst>
                                    </p:anim>
                                    <p:anim calcmode="lin" valueType="num">
                                      <p:cBhvr>
                                        <p:cTn id="10" dur="2000" fill="hold"/>
                                        <p:tgtEl>
                                          <p:spTgt spid="28674"/>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4" grpId="0"/>
    </p:bldLst>
  </p:timing>
</p:sld>
</file>

<file path=ppt/slides/slide17.xml><?xml version="1.0" encoding="utf-8"?>
<p:sld xmlns:a="http://schemas.openxmlformats.org/drawingml/2006/main" xmlns:r="http://schemas.openxmlformats.org/officeDocument/2006/relationships" xmlns:p="http://schemas.openxmlformats.org/presentationml/2006/main">
  <p:cSld>
    <p:bg>
      <p:bgPr>
        <a:gradFill rotWithShape="0">
          <a:gsLst>
            <a:gs pos="0">
              <a:srgbClr val="000000"/>
            </a:gs>
            <a:gs pos="50000">
              <a:schemeClr val="accent1"/>
            </a:gs>
            <a:gs pos="100000">
              <a:srgbClr val="000000"/>
            </a:gs>
          </a:gsLst>
          <a:lin ang="5400000" scaled="1"/>
        </a:gradFill>
        <a:effectLst/>
      </p:bgPr>
    </p:bg>
    <p:spTree>
      <p:nvGrpSpPr>
        <p:cNvPr id="1" name=""/>
        <p:cNvGrpSpPr/>
        <p:nvPr/>
      </p:nvGrpSpPr>
      <p:grpSpPr>
        <a:xfrm>
          <a:off x="0" y="0"/>
          <a:ext cx="0" cy="0"/>
          <a:chOff x="0" y="0"/>
          <a:chExt cx="0" cy="0"/>
        </a:xfrm>
      </p:grpSpPr>
      <p:pic>
        <p:nvPicPr>
          <p:cNvPr id="40962" name="Picture 2" descr="i?id=563884&amp;tov=6">
            <a:hlinkClick r:id="rId2"/>
          </p:cNvPr>
          <p:cNvPicPr>
            <a:picLocks noGrp="1" noChangeAspect="1" noChangeArrowheads="1"/>
          </p:cNvPicPr>
          <p:nvPr>
            <p:ph type="title"/>
          </p:nvPr>
        </p:nvPicPr>
        <p:blipFill>
          <a:blip r:embed="rId3"/>
          <a:srcRect/>
          <a:stretch>
            <a:fillRect/>
          </a:stretch>
        </p:blipFill>
        <p:spPr>
          <a:xfrm>
            <a:off x="4572000" y="260350"/>
            <a:ext cx="3240088" cy="2881313"/>
          </a:xfrm>
          <a:solidFill>
            <a:schemeClr val="accent1"/>
          </a:solidFill>
          <a:ln w="76200">
            <a:solidFill>
              <a:srgbClr val="000000"/>
            </a:solidFill>
          </a:ln>
        </p:spPr>
      </p:pic>
      <p:pic>
        <p:nvPicPr>
          <p:cNvPr id="40963" name="Picture 3" descr="i?id=21909617&amp;tov=0">
            <a:hlinkClick r:id="rId4"/>
          </p:cNvPr>
          <p:cNvPicPr>
            <a:picLocks noGrp="1" noChangeAspect="1" noChangeArrowheads="1"/>
          </p:cNvPicPr>
          <p:nvPr>
            <p:ph type="body" idx="1"/>
          </p:nvPr>
        </p:nvPicPr>
        <p:blipFill>
          <a:blip r:embed="rId5"/>
          <a:srcRect/>
          <a:stretch>
            <a:fillRect/>
          </a:stretch>
        </p:blipFill>
        <p:spPr>
          <a:xfrm>
            <a:off x="5795963" y="3644900"/>
            <a:ext cx="3168650" cy="2311400"/>
          </a:xfrm>
          <a:solidFill>
            <a:schemeClr val="accent1"/>
          </a:solidFill>
          <a:ln w="76200">
            <a:solidFill>
              <a:srgbClr val="000000"/>
            </a:solidFill>
          </a:ln>
        </p:spPr>
      </p:pic>
      <p:pic>
        <p:nvPicPr>
          <p:cNvPr id="40964" name="Picture 4" descr="i?id=16893725&amp;tov=0">
            <a:hlinkClick r:id="rId6"/>
          </p:cNvPr>
          <p:cNvPicPr>
            <a:picLocks noChangeAspect="1" noChangeArrowheads="1"/>
          </p:cNvPicPr>
          <p:nvPr/>
        </p:nvPicPr>
        <p:blipFill>
          <a:blip r:embed="rId7"/>
          <a:srcRect/>
          <a:stretch>
            <a:fillRect/>
          </a:stretch>
        </p:blipFill>
        <p:spPr bwMode="auto">
          <a:xfrm>
            <a:off x="684213" y="2492375"/>
            <a:ext cx="3744912" cy="3101975"/>
          </a:xfrm>
          <a:prstGeom prst="rect">
            <a:avLst/>
          </a:prstGeom>
          <a:solidFill>
            <a:schemeClr val="accent1"/>
          </a:solidFill>
          <a:ln w="76200">
            <a:solidFill>
              <a:srgbClr val="000000"/>
            </a:solidFill>
            <a:miter lim="800000"/>
            <a:headEnd/>
            <a:tailEnd/>
          </a:ln>
        </p:spPr>
      </p:pic>
      <p:sp>
        <p:nvSpPr>
          <p:cNvPr id="40965" name="Text Box 5"/>
          <p:cNvSpPr txBox="1">
            <a:spLocks noChangeArrowheads="1"/>
          </p:cNvSpPr>
          <p:nvPr/>
        </p:nvSpPr>
        <p:spPr bwMode="auto">
          <a:xfrm>
            <a:off x="4695825" y="3313113"/>
            <a:ext cx="1174750" cy="366712"/>
          </a:xfrm>
          <a:prstGeom prst="rect">
            <a:avLst/>
          </a:prstGeom>
          <a:noFill/>
          <a:ln w="9525">
            <a:noFill/>
            <a:miter lim="800000"/>
            <a:headEnd/>
            <a:tailEnd/>
          </a:ln>
          <a:effectLst/>
        </p:spPr>
        <p:txBody>
          <a:bodyPr wrap="none">
            <a:spAutoFit/>
          </a:bodyPr>
          <a:lstStyle/>
          <a:p>
            <a:pPr eaLnBrk="1" hangingPunct="1"/>
            <a:r>
              <a:rPr lang="en-US">
                <a:solidFill>
                  <a:schemeClr val="bg1"/>
                </a:solidFill>
                <a:latin typeface="Arial Black" pitchFamily="34" charset="0"/>
              </a:rPr>
              <a:t>Sochivo</a:t>
            </a:r>
            <a:endParaRPr lang="ru-RU">
              <a:solidFill>
                <a:schemeClr val="bg1"/>
              </a:solidFill>
              <a:latin typeface="Arial Black" pitchFamily="34" charset="0"/>
            </a:endParaRPr>
          </a:p>
        </p:txBody>
      </p:sp>
      <p:sp>
        <p:nvSpPr>
          <p:cNvPr id="40966" name="Text Box 6"/>
          <p:cNvSpPr txBox="1">
            <a:spLocks noChangeArrowheads="1"/>
          </p:cNvSpPr>
          <p:nvPr/>
        </p:nvSpPr>
        <p:spPr bwMode="auto">
          <a:xfrm>
            <a:off x="1166813" y="5689600"/>
            <a:ext cx="3321050" cy="366713"/>
          </a:xfrm>
          <a:prstGeom prst="rect">
            <a:avLst/>
          </a:prstGeom>
          <a:noFill/>
          <a:ln w="9525">
            <a:noFill/>
            <a:miter lim="800000"/>
            <a:headEnd/>
            <a:tailEnd/>
          </a:ln>
          <a:effectLst/>
        </p:spPr>
        <p:txBody>
          <a:bodyPr wrap="none">
            <a:spAutoFit/>
          </a:bodyPr>
          <a:lstStyle/>
          <a:p>
            <a:pPr eaLnBrk="1" hangingPunct="1"/>
            <a:r>
              <a:rPr lang="en-US">
                <a:latin typeface="Arial Black" pitchFamily="34" charset="0"/>
              </a:rPr>
              <a:t>The fried and stuffed pig</a:t>
            </a:r>
            <a:r>
              <a:rPr lang="ru-RU">
                <a:latin typeface="Arial Black" pitchFamily="34" charset="0"/>
              </a:rPr>
              <a:t> </a:t>
            </a:r>
          </a:p>
        </p:txBody>
      </p:sp>
      <p:sp>
        <p:nvSpPr>
          <p:cNvPr id="40967" name="Text Box 7"/>
          <p:cNvSpPr txBox="1">
            <a:spLocks noChangeArrowheads="1"/>
          </p:cNvSpPr>
          <p:nvPr/>
        </p:nvSpPr>
        <p:spPr bwMode="auto">
          <a:xfrm>
            <a:off x="7000875" y="6408738"/>
            <a:ext cx="184150" cy="366712"/>
          </a:xfrm>
          <a:prstGeom prst="rect">
            <a:avLst/>
          </a:prstGeom>
          <a:noFill/>
          <a:ln w="9525">
            <a:noFill/>
            <a:miter lim="800000"/>
            <a:headEnd/>
            <a:tailEnd/>
          </a:ln>
          <a:effectLst/>
        </p:spPr>
        <p:txBody>
          <a:bodyPr wrap="none">
            <a:spAutoFit/>
          </a:bodyPr>
          <a:lstStyle/>
          <a:p>
            <a:pPr eaLnBrk="1" hangingPunct="1"/>
            <a:endParaRPr lang="ru-RU">
              <a:latin typeface="Arial Black" pitchFamily="34" charset="0"/>
            </a:endParaRPr>
          </a:p>
        </p:txBody>
      </p:sp>
      <p:sp>
        <p:nvSpPr>
          <p:cNvPr id="40968" name="Text Box 8"/>
          <p:cNvSpPr txBox="1">
            <a:spLocks noChangeArrowheads="1"/>
          </p:cNvSpPr>
          <p:nvPr/>
        </p:nvSpPr>
        <p:spPr bwMode="auto">
          <a:xfrm>
            <a:off x="7262813" y="6624638"/>
            <a:ext cx="184150" cy="5035550"/>
          </a:xfrm>
          <a:prstGeom prst="rect">
            <a:avLst/>
          </a:prstGeom>
          <a:noFill/>
          <a:ln w="9525">
            <a:noFill/>
            <a:miter lim="800000"/>
            <a:headEnd/>
            <a:tailEnd/>
          </a:ln>
          <a:effectLst/>
        </p:spPr>
        <p:txBody>
          <a:bodyPr>
            <a:spAutoFit/>
          </a:bodyPr>
          <a:lstStyle/>
          <a:p>
            <a:pPr eaLnBrk="1" hangingPunct="1"/>
            <a:r>
              <a:rPr lang="en-US">
                <a:latin typeface="Arial Black" pitchFamily="34" charset="0"/>
              </a:rPr>
              <a:t>a goose or a duck </a:t>
            </a:r>
            <a:endParaRPr lang="ru-RU">
              <a:latin typeface="Arial Black" pitchFamily="34" charset="0"/>
            </a:endParaRPr>
          </a:p>
        </p:txBody>
      </p:sp>
      <p:sp>
        <p:nvSpPr>
          <p:cNvPr id="40969" name="Text Box 9"/>
          <p:cNvSpPr txBox="1">
            <a:spLocks noChangeArrowheads="1"/>
          </p:cNvSpPr>
          <p:nvPr/>
        </p:nvSpPr>
        <p:spPr bwMode="auto">
          <a:xfrm>
            <a:off x="6084888" y="6121400"/>
            <a:ext cx="3500437" cy="366713"/>
          </a:xfrm>
          <a:prstGeom prst="rect">
            <a:avLst/>
          </a:prstGeom>
          <a:noFill/>
          <a:ln w="9525">
            <a:noFill/>
            <a:miter lim="800000"/>
            <a:headEnd/>
            <a:tailEnd/>
          </a:ln>
          <a:effectLst/>
        </p:spPr>
        <p:txBody>
          <a:bodyPr>
            <a:spAutoFit/>
          </a:bodyPr>
          <a:lstStyle/>
          <a:p>
            <a:pPr eaLnBrk="1" hangingPunct="1"/>
            <a:r>
              <a:rPr lang="en-US">
                <a:latin typeface="Arial Black" pitchFamily="34" charset="0"/>
              </a:rPr>
              <a:t>The goose or a duck </a:t>
            </a:r>
            <a:endParaRPr lang="ru-RU">
              <a:latin typeface="Arial Black" pitchFamily="34" charset="0"/>
            </a:endParaRPr>
          </a:p>
        </p:txBody>
      </p:sp>
      <p:pic>
        <p:nvPicPr>
          <p:cNvPr id="40970" name="Picture 10" descr="i?id=13449589&amp;tov=7">
            <a:hlinkClick r:id="rId8"/>
          </p:cNvPr>
          <p:cNvPicPr>
            <a:picLocks noChangeAspect="1" noChangeArrowheads="1"/>
          </p:cNvPicPr>
          <p:nvPr/>
        </p:nvPicPr>
        <p:blipFill>
          <a:blip r:embed="rId9"/>
          <a:srcRect/>
          <a:stretch>
            <a:fillRect/>
          </a:stretch>
        </p:blipFill>
        <p:spPr bwMode="auto">
          <a:xfrm>
            <a:off x="611188" y="333375"/>
            <a:ext cx="2665412" cy="2016125"/>
          </a:xfrm>
          <a:prstGeom prst="rect">
            <a:avLst/>
          </a:prstGeom>
          <a:solidFill>
            <a:schemeClr val="accent1"/>
          </a:solidFill>
          <a:ln w="76200">
            <a:solidFill>
              <a:srgbClr val="000000"/>
            </a:solid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1" presetClass="entr" presetSubtype="0" fill="hold" nodeType="afterEffect">
                                  <p:stCondLst>
                                    <p:cond delay="0"/>
                                  </p:stCondLst>
                                  <p:childTnLst>
                                    <p:set>
                                      <p:cBhvr>
                                        <p:cTn id="6" dur="1" fill="hold">
                                          <p:stCondLst>
                                            <p:cond delay="0"/>
                                          </p:stCondLst>
                                        </p:cTn>
                                        <p:tgtEl>
                                          <p:spTgt spid="40962"/>
                                        </p:tgtEl>
                                        <p:attrNameLst>
                                          <p:attrName>style.visibility</p:attrName>
                                        </p:attrNameLst>
                                      </p:cBhvr>
                                      <p:to>
                                        <p:strVal val="visible"/>
                                      </p:to>
                                    </p:set>
                                    <p:animEffect transition="in" filter="fade">
                                      <p:cBhvr>
                                        <p:cTn id="7" dur="770" decel="100000"/>
                                        <p:tgtEl>
                                          <p:spTgt spid="40962"/>
                                        </p:tgtEl>
                                      </p:cBhvr>
                                    </p:animEffect>
                                    <p:animScale>
                                      <p:cBhvr>
                                        <p:cTn id="8" dur="770" decel="100000"/>
                                        <p:tgtEl>
                                          <p:spTgt spid="40962"/>
                                        </p:tgtEl>
                                      </p:cBhvr>
                                      <p:from x="10000" y="10000"/>
                                      <p:to x="200000" y="450000"/>
                                    </p:animScale>
                                    <p:animScale>
                                      <p:cBhvr>
                                        <p:cTn id="9" dur="1230" accel="100000" fill="hold">
                                          <p:stCondLst>
                                            <p:cond delay="770"/>
                                          </p:stCondLst>
                                        </p:cTn>
                                        <p:tgtEl>
                                          <p:spTgt spid="40962"/>
                                        </p:tgtEl>
                                      </p:cBhvr>
                                      <p:from x="200000" y="450000"/>
                                      <p:to x="100000" y="100000"/>
                                    </p:animScale>
                                    <p:set>
                                      <p:cBhvr>
                                        <p:cTn id="10" dur="770" fill="hold"/>
                                        <p:tgtEl>
                                          <p:spTgt spid="40962"/>
                                        </p:tgtEl>
                                        <p:attrNameLst>
                                          <p:attrName>ppt_x</p:attrName>
                                        </p:attrNameLst>
                                      </p:cBhvr>
                                      <p:to>
                                        <p:strVal val="(0.5)"/>
                                      </p:to>
                                    </p:set>
                                    <p:anim from="(0.5)" to="(#ppt_x)" calcmode="lin" valueType="num">
                                      <p:cBhvr>
                                        <p:cTn id="11" dur="1230" accel="100000" fill="hold">
                                          <p:stCondLst>
                                            <p:cond delay="770"/>
                                          </p:stCondLst>
                                        </p:cTn>
                                        <p:tgtEl>
                                          <p:spTgt spid="40962"/>
                                        </p:tgtEl>
                                        <p:attrNameLst>
                                          <p:attrName>ppt_x</p:attrName>
                                        </p:attrNameLst>
                                      </p:cBhvr>
                                    </p:anim>
                                    <p:set>
                                      <p:cBhvr>
                                        <p:cTn id="12" dur="770" fill="hold"/>
                                        <p:tgtEl>
                                          <p:spTgt spid="40962"/>
                                        </p:tgtEl>
                                        <p:attrNameLst>
                                          <p:attrName>ppt_y</p:attrName>
                                        </p:attrNameLst>
                                      </p:cBhvr>
                                      <p:to>
                                        <p:strVal val="(#ppt_y+0.4)"/>
                                      </p:to>
                                    </p:set>
                                    <p:anim from="(#ppt_y+0.4)" to="(#ppt_y)" calcmode="lin" valueType="num">
                                      <p:cBhvr>
                                        <p:cTn id="13" dur="1230" accel="100000" fill="hold">
                                          <p:stCondLst>
                                            <p:cond delay="770"/>
                                          </p:stCondLst>
                                        </p:cTn>
                                        <p:tgtEl>
                                          <p:spTgt spid="40962"/>
                                        </p:tgtEl>
                                        <p:attrNameLst>
                                          <p:attrName>ppt_y</p:attrName>
                                        </p:attrNameLst>
                                      </p:cBhvr>
                                    </p:anim>
                                  </p:childTnLst>
                                </p:cTn>
                              </p:par>
                            </p:childTnLst>
                          </p:cTn>
                        </p:par>
                        <p:par>
                          <p:cTn id="14" fill="hold">
                            <p:stCondLst>
                              <p:cond delay="2000"/>
                            </p:stCondLst>
                            <p:childTnLst>
                              <p:par>
                                <p:cTn id="15" presetID="2" presetClass="entr" presetSubtype="4" fill="hold" nodeType="afterEffect">
                                  <p:stCondLst>
                                    <p:cond delay="0"/>
                                  </p:stCondLst>
                                  <p:childTnLst>
                                    <p:set>
                                      <p:cBhvr>
                                        <p:cTn id="16" dur="1" fill="hold">
                                          <p:stCondLst>
                                            <p:cond delay="0"/>
                                          </p:stCondLst>
                                        </p:cTn>
                                        <p:tgtEl>
                                          <p:spTgt spid="40970"/>
                                        </p:tgtEl>
                                        <p:attrNameLst>
                                          <p:attrName>style.visibility</p:attrName>
                                        </p:attrNameLst>
                                      </p:cBhvr>
                                      <p:to>
                                        <p:strVal val="visible"/>
                                      </p:to>
                                    </p:set>
                                    <p:anim calcmode="lin" valueType="num">
                                      <p:cBhvr additive="base">
                                        <p:cTn id="17" dur="500" fill="hold"/>
                                        <p:tgtEl>
                                          <p:spTgt spid="40970"/>
                                        </p:tgtEl>
                                        <p:attrNameLst>
                                          <p:attrName>ppt_x</p:attrName>
                                        </p:attrNameLst>
                                      </p:cBhvr>
                                      <p:tavLst>
                                        <p:tav tm="0">
                                          <p:val>
                                            <p:strVal val="#ppt_x"/>
                                          </p:val>
                                        </p:tav>
                                        <p:tav tm="100000">
                                          <p:val>
                                            <p:strVal val="#ppt_x"/>
                                          </p:val>
                                        </p:tav>
                                      </p:tavLst>
                                    </p:anim>
                                    <p:anim calcmode="lin" valueType="num">
                                      <p:cBhvr additive="base">
                                        <p:cTn id="18" dur="500" fill="hold"/>
                                        <p:tgtEl>
                                          <p:spTgt spid="40970"/>
                                        </p:tgtEl>
                                        <p:attrNameLst>
                                          <p:attrName>ppt_y</p:attrName>
                                        </p:attrNameLst>
                                      </p:cBhvr>
                                      <p:tavLst>
                                        <p:tav tm="0">
                                          <p:val>
                                            <p:strVal val="1+#ppt_h/2"/>
                                          </p:val>
                                        </p:tav>
                                        <p:tav tm="100000">
                                          <p:val>
                                            <p:strVal val="#ppt_y"/>
                                          </p:val>
                                        </p:tav>
                                      </p:tavLst>
                                    </p:anim>
                                  </p:childTnLst>
                                </p:cTn>
                              </p:par>
                            </p:childTnLst>
                          </p:cTn>
                        </p:par>
                        <p:par>
                          <p:cTn id="19" fill="hold">
                            <p:stCondLst>
                              <p:cond delay="2500"/>
                            </p:stCondLst>
                            <p:childTnLst>
                              <p:par>
                                <p:cTn id="20" presetID="3" presetClass="entr" presetSubtype="10" fill="hold" nodeType="afterEffect">
                                  <p:stCondLst>
                                    <p:cond delay="0"/>
                                  </p:stCondLst>
                                  <p:childTnLst>
                                    <p:set>
                                      <p:cBhvr>
                                        <p:cTn id="21" dur="1" fill="hold">
                                          <p:stCondLst>
                                            <p:cond delay="0"/>
                                          </p:stCondLst>
                                        </p:cTn>
                                        <p:tgtEl>
                                          <p:spTgt spid="40964"/>
                                        </p:tgtEl>
                                        <p:attrNameLst>
                                          <p:attrName>style.visibility</p:attrName>
                                        </p:attrNameLst>
                                      </p:cBhvr>
                                      <p:to>
                                        <p:strVal val="visible"/>
                                      </p:to>
                                    </p:set>
                                    <p:animEffect transition="in" filter="blinds(horizontal)">
                                      <p:cBhvr>
                                        <p:cTn id="22" dur="500"/>
                                        <p:tgtEl>
                                          <p:spTgt spid="40964"/>
                                        </p:tgtEl>
                                      </p:cBhvr>
                                    </p:animEffect>
                                  </p:childTnLst>
                                </p:cTn>
                              </p:par>
                            </p:childTnLst>
                          </p:cTn>
                        </p:par>
                        <p:par>
                          <p:cTn id="23" fill="hold">
                            <p:stCondLst>
                              <p:cond delay="3000"/>
                            </p:stCondLst>
                            <p:childTnLst>
                              <p:par>
                                <p:cTn id="24" presetID="8" presetClass="entr" presetSubtype="16" fill="hold" nodeType="afterEffect">
                                  <p:stCondLst>
                                    <p:cond delay="0"/>
                                  </p:stCondLst>
                                  <p:childTnLst>
                                    <p:set>
                                      <p:cBhvr>
                                        <p:cTn id="25" dur="1" fill="hold">
                                          <p:stCondLst>
                                            <p:cond delay="0"/>
                                          </p:stCondLst>
                                        </p:cTn>
                                        <p:tgtEl>
                                          <p:spTgt spid="40963"/>
                                        </p:tgtEl>
                                        <p:attrNameLst>
                                          <p:attrName>style.visibility</p:attrName>
                                        </p:attrNameLst>
                                      </p:cBhvr>
                                      <p:to>
                                        <p:strVal val="visible"/>
                                      </p:to>
                                    </p:set>
                                    <p:animEffect transition="in" filter="diamond(in)">
                                      <p:cBhvr>
                                        <p:cTn id="26" dur="2000"/>
                                        <p:tgtEl>
                                          <p:spTgt spid="4096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gradFill rotWithShape="0">
          <a:gsLst>
            <a:gs pos="0">
              <a:srgbClr val="FFFFCC"/>
            </a:gs>
            <a:gs pos="100000">
              <a:srgbClr val="663300"/>
            </a:gs>
          </a:gsLst>
          <a:path path="rect">
            <a:fillToRect l="100000" b="100000"/>
          </a:path>
        </a:gradFill>
        <a:effectLst/>
      </p:bgPr>
    </p:bg>
    <p:spTree>
      <p:nvGrpSpPr>
        <p:cNvPr id="1" name=""/>
        <p:cNvGrpSpPr/>
        <p:nvPr/>
      </p:nvGrpSpPr>
      <p:grpSpPr>
        <a:xfrm>
          <a:off x="0" y="0"/>
          <a:ext cx="0" cy="0"/>
          <a:chOff x="0" y="0"/>
          <a:chExt cx="0" cy="0"/>
        </a:xfrm>
      </p:grpSpPr>
      <p:pic>
        <p:nvPicPr>
          <p:cNvPr id="22532" name="Picture 4" descr="ruletm"/>
          <p:cNvPicPr>
            <a:picLocks noGrp="1" noChangeAspect="1" noChangeArrowheads="1"/>
          </p:cNvPicPr>
          <p:nvPr>
            <p:ph type="body" idx="1"/>
          </p:nvPr>
        </p:nvPicPr>
        <p:blipFill>
          <a:blip r:embed="rId2"/>
          <a:srcRect/>
          <a:stretch>
            <a:fillRect/>
          </a:stretch>
        </p:blipFill>
        <p:spPr>
          <a:xfrm>
            <a:off x="395288" y="2133600"/>
            <a:ext cx="4464050" cy="3671888"/>
          </a:xfrm>
          <a:solidFill>
            <a:srgbClr val="663300"/>
          </a:solidFill>
          <a:ln w="76200" cmpd="tri">
            <a:solidFill>
              <a:srgbClr val="000000"/>
            </a:solidFill>
          </a:ln>
        </p:spPr>
      </p:pic>
      <p:pic>
        <p:nvPicPr>
          <p:cNvPr id="22533" name="Picture 5" descr="tortm"/>
          <p:cNvPicPr>
            <a:picLocks noChangeAspect="1" noChangeArrowheads="1"/>
          </p:cNvPicPr>
          <p:nvPr/>
        </p:nvPicPr>
        <p:blipFill>
          <a:blip r:embed="rId3"/>
          <a:srcRect/>
          <a:stretch>
            <a:fillRect/>
          </a:stretch>
        </p:blipFill>
        <p:spPr bwMode="auto">
          <a:xfrm>
            <a:off x="4716463" y="260350"/>
            <a:ext cx="4176712" cy="2087563"/>
          </a:xfrm>
          <a:prstGeom prst="rect">
            <a:avLst/>
          </a:prstGeom>
          <a:solidFill>
            <a:srgbClr val="663300"/>
          </a:solidFill>
          <a:ln w="76200" cmpd="tri">
            <a:solidFill>
              <a:schemeClr val="tx1"/>
            </a:solidFill>
            <a:miter lim="800000"/>
            <a:headEnd/>
            <a:tailEnd/>
          </a:ln>
        </p:spPr>
      </p:pic>
      <p:pic>
        <p:nvPicPr>
          <p:cNvPr id="22535" name="Picture 7" descr="mysom"/>
          <p:cNvPicPr>
            <a:picLocks noChangeAspect="1" noChangeArrowheads="1"/>
          </p:cNvPicPr>
          <p:nvPr/>
        </p:nvPicPr>
        <p:blipFill>
          <a:blip r:embed="rId4"/>
          <a:srcRect/>
          <a:stretch>
            <a:fillRect/>
          </a:stretch>
        </p:blipFill>
        <p:spPr bwMode="auto">
          <a:xfrm>
            <a:off x="5940425" y="3789363"/>
            <a:ext cx="2724150" cy="2232025"/>
          </a:xfrm>
          <a:prstGeom prst="rect">
            <a:avLst/>
          </a:prstGeom>
          <a:solidFill>
            <a:srgbClr val="663300"/>
          </a:solidFill>
          <a:ln w="76200" cmpd="tri">
            <a:solidFill>
              <a:srgbClr val="000000"/>
            </a:solidFill>
            <a:miter lim="800000"/>
            <a:headEnd/>
            <a:tailEnd/>
          </a:ln>
        </p:spPr>
      </p:pic>
      <p:sp>
        <p:nvSpPr>
          <p:cNvPr id="22536" name="Text Box 8"/>
          <p:cNvSpPr txBox="1">
            <a:spLocks noChangeArrowheads="1"/>
          </p:cNvSpPr>
          <p:nvPr/>
        </p:nvSpPr>
        <p:spPr bwMode="auto">
          <a:xfrm>
            <a:off x="5508625" y="2492375"/>
            <a:ext cx="1911350" cy="366713"/>
          </a:xfrm>
          <a:prstGeom prst="rect">
            <a:avLst/>
          </a:prstGeom>
          <a:noFill/>
          <a:ln w="9525">
            <a:noFill/>
            <a:miter lim="800000"/>
            <a:headEnd/>
            <a:tailEnd/>
          </a:ln>
          <a:effectLst/>
        </p:spPr>
        <p:txBody>
          <a:bodyPr wrap="none">
            <a:spAutoFit/>
          </a:bodyPr>
          <a:lstStyle/>
          <a:p>
            <a:pPr eaLnBrk="1" hangingPunct="1"/>
            <a:r>
              <a:rPr lang="en-US">
                <a:solidFill>
                  <a:srgbClr val="663300"/>
                </a:solidFill>
                <a:latin typeface="Arial Black" pitchFamily="34" charset="0"/>
              </a:rPr>
              <a:t>Christmas</a:t>
            </a:r>
            <a:r>
              <a:rPr lang="en-US">
                <a:latin typeface="Arial Black" pitchFamily="34" charset="0"/>
              </a:rPr>
              <a:t> </a:t>
            </a:r>
            <a:r>
              <a:rPr lang="en-US">
                <a:solidFill>
                  <a:srgbClr val="663300"/>
                </a:solidFill>
                <a:latin typeface="Arial Black" pitchFamily="34" charset="0"/>
              </a:rPr>
              <a:t>pie</a:t>
            </a:r>
            <a:endParaRPr lang="ru-RU">
              <a:solidFill>
                <a:srgbClr val="663300"/>
              </a:solidFill>
              <a:latin typeface="Arial Black" pitchFamily="34" charset="0"/>
            </a:endParaRPr>
          </a:p>
        </p:txBody>
      </p:sp>
      <p:sp>
        <p:nvSpPr>
          <p:cNvPr id="22537" name="Text Box 9"/>
          <p:cNvSpPr txBox="1">
            <a:spLocks noChangeArrowheads="1"/>
          </p:cNvSpPr>
          <p:nvPr/>
        </p:nvSpPr>
        <p:spPr bwMode="auto">
          <a:xfrm>
            <a:off x="2176463" y="6048375"/>
            <a:ext cx="1682750" cy="366713"/>
          </a:xfrm>
          <a:prstGeom prst="rect">
            <a:avLst/>
          </a:prstGeom>
          <a:noFill/>
          <a:ln w="9525">
            <a:noFill/>
            <a:miter lim="800000"/>
            <a:headEnd/>
            <a:tailEnd/>
          </a:ln>
          <a:effectLst/>
        </p:spPr>
        <p:txBody>
          <a:bodyPr wrap="none">
            <a:spAutoFit/>
          </a:bodyPr>
          <a:lstStyle/>
          <a:p>
            <a:pPr eaLnBrk="1" hangingPunct="1"/>
            <a:r>
              <a:rPr lang="en-US">
                <a:latin typeface="Arial Black" pitchFamily="34" charset="0"/>
              </a:rPr>
              <a:t>Boiled pork</a:t>
            </a:r>
            <a:r>
              <a:rPr lang="ru-RU">
                <a:latin typeface="Arial Black" pitchFamily="34" charset="0"/>
              </a:rPr>
              <a:t> </a:t>
            </a:r>
          </a:p>
        </p:txBody>
      </p:sp>
      <p:sp>
        <p:nvSpPr>
          <p:cNvPr id="22539" name="Text Box 11"/>
          <p:cNvSpPr txBox="1">
            <a:spLocks noChangeArrowheads="1"/>
          </p:cNvSpPr>
          <p:nvPr/>
        </p:nvSpPr>
        <p:spPr bwMode="auto">
          <a:xfrm>
            <a:off x="6424613" y="5976938"/>
            <a:ext cx="184150" cy="366712"/>
          </a:xfrm>
          <a:prstGeom prst="rect">
            <a:avLst/>
          </a:prstGeom>
          <a:noFill/>
          <a:ln w="9525">
            <a:noFill/>
            <a:miter lim="800000"/>
            <a:headEnd/>
            <a:tailEnd/>
          </a:ln>
          <a:effectLst/>
        </p:spPr>
        <p:txBody>
          <a:bodyPr wrap="none">
            <a:spAutoFit/>
          </a:bodyPr>
          <a:lstStyle/>
          <a:p>
            <a:pPr eaLnBrk="1" hangingPunct="1"/>
            <a:endParaRPr lang="ru-RU">
              <a:latin typeface="Arial Black" pitchFamily="34" charset="0"/>
            </a:endParaRPr>
          </a:p>
        </p:txBody>
      </p:sp>
      <p:sp>
        <p:nvSpPr>
          <p:cNvPr id="22540" name="Text Box 12"/>
          <p:cNvSpPr txBox="1">
            <a:spLocks noChangeArrowheads="1"/>
          </p:cNvSpPr>
          <p:nvPr/>
        </p:nvSpPr>
        <p:spPr bwMode="auto">
          <a:xfrm>
            <a:off x="7000875" y="5976938"/>
            <a:ext cx="184150" cy="366712"/>
          </a:xfrm>
          <a:prstGeom prst="rect">
            <a:avLst/>
          </a:prstGeom>
          <a:noFill/>
          <a:ln w="9525">
            <a:noFill/>
            <a:miter lim="800000"/>
            <a:headEnd/>
            <a:tailEnd/>
          </a:ln>
          <a:effectLst/>
        </p:spPr>
        <p:txBody>
          <a:bodyPr wrap="none">
            <a:spAutoFit/>
          </a:bodyPr>
          <a:lstStyle/>
          <a:p>
            <a:pPr eaLnBrk="1" hangingPunct="1"/>
            <a:endParaRPr lang="ru-RU">
              <a:latin typeface="Arial Black" pitchFamily="34" charset="0"/>
            </a:endParaRPr>
          </a:p>
        </p:txBody>
      </p:sp>
      <p:sp>
        <p:nvSpPr>
          <p:cNvPr id="22541" name="Rectangle 13"/>
          <p:cNvSpPr>
            <a:spLocks noChangeArrowheads="1"/>
          </p:cNvSpPr>
          <p:nvPr/>
        </p:nvSpPr>
        <p:spPr bwMode="auto">
          <a:xfrm>
            <a:off x="6877050" y="6165850"/>
            <a:ext cx="1365250" cy="366713"/>
          </a:xfrm>
          <a:prstGeom prst="rect">
            <a:avLst/>
          </a:prstGeom>
          <a:noFill/>
          <a:ln w="9525">
            <a:noFill/>
            <a:miter lim="800000"/>
            <a:headEnd/>
            <a:tailEnd/>
          </a:ln>
          <a:effectLst/>
        </p:spPr>
        <p:txBody>
          <a:bodyPr wrap="none" anchor="ctr">
            <a:spAutoFit/>
          </a:bodyPr>
          <a:lstStyle/>
          <a:p>
            <a:pPr eaLnBrk="1" hangingPunct="1"/>
            <a:r>
              <a:rPr lang="en-US">
                <a:latin typeface="Arial Black" pitchFamily="34" charset="0"/>
              </a:rPr>
              <a:t>Gammon</a:t>
            </a:r>
            <a:r>
              <a:rPr lang="ru-RU">
                <a:latin typeface="Arial Black" pitchFamily="34" charset="0"/>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1" presetClass="entr" presetSubtype="0" fill="hold" nodeType="afterEffect">
                                  <p:stCondLst>
                                    <p:cond delay="0"/>
                                  </p:stCondLst>
                                  <p:childTnLst>
                                    <p:set>
                                      <p:cBhvr>
                                        <p:cTn id="6" dur="1" fill="hold">
                                          <p:stCondLst>
                                            <p:cond delay="0"/>
                                          </p:stCondLst>
                                        </p:cTn>
                                        <p:tgtEl>
                                          <p:spTgt spid="22532"/>
                                        </p:tgtEl>
                                        <p:attrNameLst>
                                          <p:attrName>style.visibility</p:attrName>
                                        </p:attrNameLst>
                                      </p:cBhvr>
                                      <p:to>
                                        <p:strVal val="visible"/>
                                      </p:to>
                                    </p:set>
                                    <p:animEffect transition="in" filter="fade">
                                      <p:cBhvr>
                                        <p:cTn id="7" dur="770" decel="100000"/>
                                        <p:tgtEl>
                                          <p:spTgt spid="22532"/>
                                        </p:tgtEl>
                                      </p:cBhvr>
                                    </p:animEffect>
                                    <p:animScale>
                                      <p:cBhvr>
                                        <p:cTn id="8" dur="770" decel="100000"/>
                                        <p:tgtEl>
                                          <p:spTgt spid="22532"/>
                                        </p:tgtEl>
                                      </p:cBhvr>
                                      <p:from x="10000" y="10000"/>
                                      <p:to x="200000" y="450000"/>
                                    </p:animScale>
                                    <p:animScale>
                                      <p:cBhvr>
                                        <p:cTn id="9" dur="1230" accel="100000" fill="hold">
                                          <p:stCondLst>
                                            <p:cond delay="770"/>
                                          </p:stCondLst>
                                        </p:cTn>
                                        <p:tgtEl>
                                          <p:spTgt spid="22532"/>
                                        </p:tgtEl>
                                      </p:cBhvr>
                                      <p:from x="200000" y="450000"/>
                                      <p:to x="100000" y="100000"/>
                                    </p:animScale>
                                    <p:set>
                                      <p:cBhvr>
                                        <p:cTn id="10" dur="770" fill="hold"/>
                                        <p:tgtEl>
                                          <p:spTgt spid="22532"/>
                                        </p:tgtEl>
                                        <p:attrNameLst>
                                          <p:attrName>ppt_x</p:attrName>
                                        </p:attrNameLst>
                                      </p:cBhvr>
                                      <p:to>
                                        <p:strVal val="(0.5)"/>
                                      </p:to>
                                    </p:set>
                                    <p:anim from="(0.5)" to="(#ppt_x)" calcmode="lin" valueType="num">
                                      <p:cBhvr>
                                        <p:cTn id="11" dur="1230" accel="100000" fill="hold">
                                          <p:stCondLst>
                                            <p:cond delay="770"/>
                                          </p:stCondLst>
                                        </p:cTn>
                                        <p:tgtEl>
                                          <p:spTgt spid="22532"/>
                                        </p:tgtEl>
                                        <p:attrNameLst>
                                          <p:attrName>ppt_x</p:attrName>
                                        </p:attrNameLst>
                                      </p:cBhvr>
                                    </p:anim>
                                    <p:set>
                                      <p:cBhvr>
                                        <p:cTn id="12" dur="770" fill="hold"/>
                                        <p:tgtEl>
                                          <p:spTgt spid="22532"/>
                                        </p:tgtEl>
                                        <p:attrNameLst>
                                          <p:attrName>ppt_y</p:attrName>
                                        </p:attrNameLst>
                                      </p:cBhvr>
                                      <p:to>
                                        <p:strVal val="(#ppt_y+0.4)"/>
                                      </p:to>
                                    </p:set>
                                    <p:anim from="(#ppt_y+0.4)" to="(#ppt_y)" calcmode="lin" valueType="num">
                                      <p:cBhvr>
                                        <p:cTn id="13" dur="1230" accel="100000" fill="hold">
                                          <p:stCondLst>
                                            <p:cond delay="770"/>
                                          </p:stCondLst>
                                        </p:cTn>
                                        <p:tgtEl>
                                          <p:spTgt spid="22532"/>
                                        </p:tgtEl>
                                        <p:attrNameLst>
                                          <p:attrName>ppt_y</p:attrName>
                                        </p:attrNameLst>
                                      </p:cBhvr>
                                    </p:anim>
                                  </p:childTnLst>
                                </p:cTn>
                              </p:par>
                            </p:childTnLst>
                          </p:cTn>
                        </p:par>
                        <p:par>
                          <p:cTn id="14" fill="hold">
                            <p:stCondLst>
                              <p:cond delay="2000"/>
                            </p:stCondLst>
                            <p:childTnLst>
                              <p:par>
                                <p:cTn id="15" presetID="8" presetClass="entr" presetSubtype="16" fill="hold" nodeType="afterEffect">
                                  <p:stCondLst>
                                    <p:cond delay="0"/>
                                  </p:stCondLst>
                                  <p:childTnLst>
                                    <p:set>
                                      <p:cBhvr>
                                        <p:cTn id="16" dur="1" fill="hold">
                                          <p:stCondLst>
                                            <p:cond delay="0"/>
                                          </p:stCondLst>
                                        </p:cTn>
                                        <p:tgtEl>
                                          <p:spTgt spid="22535"/>
                                        </p:tgtEl>
                                        <p:attrNameLst>
                                          <p:attrName>style.visibility</p:attrName>
                                        </p:attrNameLst>
                                      </p:cBhvr>
                                      <p:to>
                                        <p:strVal val="visible"/>
                                      </p:to>
                                    </p:set>
                                    <p:animEffect transition="in" filter="diamond(in)">
                                      <p:cBhvr>
                                        <p:cTn id="17" dur="2000"/>
                                        <p:tgtEl>
                                          <p:spTgt spid="22535"/>
                                        </p:tgtEl>
                                      </p:cBhvr>
                                    </p:animEffect>
                                  </p:childTnLst>
                                </p:cTn>
                              </p:par>
                            </p:childTnLst>
                          </p:cTn>
                        </p:par>
                        <p:par>
                          <p:cTn id="18" fill="hold">
                            <p:stCondLst>
                              <p:cond delay="4000"/>
                            </p:stCondLst>
                            <p:childTnLst>
                              <p:par>
                                <p:cTn id="19" presetID="48" presetClass="entr" presetSubtype="0" accel="50000" fill="hold" nodeType="afterEffect">
                                  <p:stCondLst>
                                    <p:cond delay="0"/>
                                  </p:stCondLst>
                                  <p:childTnLst>
                                    <p:set>
                                      <p:cBhvr>
                                        <p:cTn id="20" dur="1" fill="hold">
                                          <p:stCondLst>
                                            <p:cond delay="0"/>
                                          </p:stCondLst>
                                        </p:cTn>
                                        <p:tgtEl>
                                          <p:spTgt spid="22533"/>
                                        </p:tgtEl>
                                        <p:attrNameLst>
                                          <p:attrName>style.visibility</p:attrName>
                                        </p:attrNameLst>
                                      </p:cBhvr>
                                      <p:to>
                                        <p:strVal val="visible"/>
                                      </p:to>
                                    </p:set>
                                    <p:anim calcmode="lin" valueType="num">
                                      <p:cBhvr>
                                        <p:cTn id="21" dur="1000" fill="hold"/>
                                        <p:tgtEl>
                                          <p:spTgt spid="22533"/>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22" dur="1000" fill="hold"/>
                                        <p:tgtEl>
                                          <p:spTgt spid="22533"/>
                                        </p:tgtEl>
                                        <p:attrNameLst>
                                          <p:attrName>ppt_x</p:attrName>
                                        </p:attrNameLst>
                                      </p:cBhvr>
                                      <p:tavLst>
                                        <p:tav tm="0">
                                          <p:val>
                                            <p:fltVal val="-1"/>
                                          </p:val>
                                        </p:tav>
                                        <p:tav tm="50000">
                                          <p:val>
                                            <p:fltVal val="0.95"/>
                                          </p:val>
                                        </p:tav>
                                        <p:tav tm="100000">
                                          <p:val>
                                            <p:strVal val="#ppt_x"/>
                                          </p:val>
                                        </p:tav>
                                      </p:tavLst>
                                    </p:anim>
                                    <p:anim calcmode="lin" valueType="num">
                                      <p:cBhvr>
                                        <p:cTn id="23" dur="1000" fill="hold"/>
                                        <p:tgtEl>
                                          <p:spTgt spid="22533"/>
                                        </p:tgtEl>
                                        <p:attrNameLst>
                                          <p:attrName>ppt_y</p:attrName>
                                        </p:attrNameLst>
                                      </p:cBhvr>
                                      <p:tavLst>
                                        <p:tav tm="0">
                                          <p:val>
                                            <p:strVal val="#ppt_y"/>
                                          </p:val>
                                        </p:tav>
                                        <p:tav tm="100000">
                                          <p:val>
                                            <p:strVal val="#ppt_y"/>
                                          </p:val>
                                        </p:tav>
                                      </p:tavLst>
                                    </p:anim>
                                    <p:animEffect transition="in" filter="fade">
                                      <p:cBhvr>
                                        <p:cTn id="24" dur="1000"/>
                                        <p:tgtEl>
                                          <p:spTgt spid="225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1"/>
          <p:cNvSpPr>
            <a:spLocks noChangeArrowheads="1"/>
          </p:cNvSpPr>
          <p:nvPr/>
        </p:nvSpPr>
        <p:spPr bwMode="auto">
          <a:xfrm>
            <a:off x="1571604" y="0"/>
            <a:ext cx="4714908" cy="458587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ru-RU" sz="3200" b="0" i="0" u="none" strike="noStrike" cap="none" normalizeH="0" baseline="0" dirty="0" err="1" smtClean="0">
                <a:ln>
                  <a:noFill/>
                </a:ln>
                <a:solidFill>
                  <a:schemeClr val="accent6">
                    <a:lumMod val="20000"/>
                    <a:lumOff val="80000"/>
                  </a:schemeClr>
                </a:solidFill>
                <a:effectLst/>
                <a:latin typeface="Arial" pitchFamily="34" charset="0"/>
                <a:ea typeface="Times New Roman" pitchFamily="18" charset="0"/>
                <a:cs typeface="Arial" pitchFamily="34" charset="0"/>
              </a:rPr>
              <a:t>March</a:t>
            </a:r>
            <a:r>
              <a:rPr kumimoji="0" lang="ru-RU" sz="3200" b="0" i="0" u="none" strike="noStrike" cap="none" normalizeH="0" baseline="0" dirty="0" smtClean="0">
                <a:ln>
                  <a:noFill/>
                </a:ln>
                <a:solidFill>
                  <a:schemeClr val="accent6">
                    <a:lumMod val="20000"/>
                    <a:lumOff val="80000"/>
                  </a:schemeClr>
                </a:solidFill>
                <a:effectLst/>
                <a:latin typeface="Arial" pitchFamily="34" charset="0"/>
                <a:ea typeface="Times New Roman" pitchFamily="18" charset="0"/>
                <a:cs typeface="Arial" pitchFamily="34" charset="0"/>
              </a:rPr>
              <a:t> </a:t>
            </a:r>
            <a:r>
              <a:rPr kumimoji="0" lang="ru-RU" sz="3200" b="0" i="0" u="none" strike="noStrike" cap="none" normalizeH="0" baseline="0" dirty="0" err="1" smtClean="0">
                <a:ln>
                  <a:noFill/>
                </a:ln>
                <a:solidFill>
                  <a:schemeClr val="accent6">
                    <a:lumMod val="20000"/>
                    <a:lumOff val="80000"/>
                  </a:schemeClr>
                </a:solidFill>
                <a:effectLst/>
                <a:latin typeface="Arial" pitchFamily="34" charset="0"/>
                <a:ea typeface="Times New Roman" pitchFamily="18" charset="0"/>
                <a:cs typeface="Arial" pitchFamily="34" charset="0"/>
              </a:rPr>
              <a:t>January</a:t>
            </a:r>
            <a:r>
              <a:rPr kumimoji="0" lang="ru-RU" sz="3200" b="0" i="0" u="none" strike="noStrike" cap="none" normalizeH="0" baseline="0" dirty="0" smtClean="0">
                <a:ln>
                  <a:noFill/>
                </a:ln>
                <a:solidFill>
                  <a:schemeClr val="accent6">
                    <a:lumMod val="20000"/>
                    <a:lumOff val="80000"/>
                  </a:schemeClr>
                </a:solidFill>
                <a:effectLst/>
                <a:latin typeface="Arial" pitchFamily="34" charset="0"/>
                <a:ea typeface="Times New Roman" pitchFamily="18" charset="0"/>
                <a:cs typeface="Arial" pitchFamily="34" charset="0"/>
              </a:rPr>
              <a:t> </a:t>
            </a:r>
            <a:r>
              <a:rPr kumimoji="0" lang="ru-RU" sz="3200" b="0" i="0" u="none" strike="noStrike" cap="none" normalizeH="0" baseline="0" dirty="0" err="1" smtClean="0">
                <a:ln>
                  <a:noFill/>
                </a:ln>
                <a:solidFill>
                  <a:schemeClr val="accent6">
                    <a:lumMod val="20000"/>
                    <a:lumOff val="80000"/>
                  </a:schemeClr>
                </a:solidFill>
                <a:effectLst/>
                <a:latin typeface="Arial" pitchFamily="34" charset="0"/>
                <a:ea typeface="Times New Roman" pitchFamily="18" charset="0"/>
                <a:cs typeface="Arial" pitchFamily="34" charset="0"/>
              </a:rPr>
              <a:t>February</a:t>
            </a:r>
            <a:r>
              <a:rPr kumimoji="0" lang="ru-RU" sz="3200" b="0" i="0" u="none" strike="noStrike" cap="none" normalizeH="0" baseline="0" dirty="0" smtClean="0">
                <a:ln>
                  <a:noFill/>
                </a:ln>
                <a:solidFill>
                  <a:schemeClr val="accent6">
                    <a:lumMod val="20000"/>
                    <a:lumOff val="80000"/>
                  </a:schemeClr>
                </a:solidFill>
                <a:effectLst/>
                <a:latin typeface="Arial" pitchFamily="34" charset="0"/>
                <a:ea typeface="Times New Roman" pitchFamily="18" charset="0"/>
                <a:cs typeface="Arial" pitchFamily="34" charset="0"/>
              </a:rPr>
              <a:t> </a:t>
            </a:r>
            <a:r>
              <a:rPr kumimoji="0" lang="ru-RU" sz="3200" b="0" i="0" u="none" strike="noStrike" cap="none" normalizeH="0" baseline="0" dirty="0" err="1" smtClean="0">
                <a:ln>
                  <a:noFill/>
                </a:ln>
                <a:solidFill>
                  <a:schemeClr val="accent6">
                    <a:lumMod val="20000"/>
                    <a:lumOff val="80000"/>
                  </a:schemeClr>
                </a:solidFill>
                <a:effectLst/>
                <a:latin typeface="Arial" pitchFamily="34" charset="0"/>
                <a:ea typeface="Times New Roman" pitchFamily="18" charset="0"/>
                <a:cs typeface="Arial" pitchFamily="34" charset="0"/>
              </a:rPr>
              <a:t>December</a:t>
            </a:r>
            <a:endParaRPr kumimoji="0" lang="ru-RU" sz="3200" b="0" i="0" u="none" strike="noStrike" cap="none" normalizeH="0" baseline="0" dirty="0" smtClean="0">
              <a:ln>
                <a:noFill/>
              </a:ln>
              <a:solidFill>
                <a:schemeClr val="accent6">
                  <a:lumMod val="20000"/>
                  <a:lumOff val="80000"/>
                </a:schemeClr>
              </a:solidFill>
              <a:effectLst/>
              <a:latin typeface="Calibri" pitchFamily="34"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ru-RU" sz="3200" b="0" i="0" u="none" strike="noStrike" cap="none" normalizeH="0" baseline="0" dirty="0" err="1" smtClean="0">
                <a:ln>
                  <a:noFill/>
                </a:ln>
                <a:solidFill>
                  <a:schemeClr val="accent6">
                    <a:lumMod val="20000"/>
                    <a:lumOff val="80000"/>
                  </a:schemeClr>
                </a:solidFill>
                <a:effectLst/>
                <a:latin typeface="Arial" pitchFamily="34" charset="0"/>
                <a:ea typeface="Times New Roman" pitchFamily="18" charset="0"/>
                <a:cs typeface="Arial" pitchFamily="34" charset="0"/>
              </a:rPr>
              <a:t>Stockings</a:t>
            </a:r>
            <a:r>
              <a:rPr kumimoji="0" lang="ru-RU" sz="3200" b="0" i="0" u="none" strike="noStrike" cap="none" normalizeH="0" baseline="0" dirty="0" smtClean="0">
                <a:ln>
                  <a:noFill/>
                </a:ln>
                <a:solidFill>
                  <a:schemeClr val="accent6">
                    <a:lumMod val="20000"/>
                    <a:lumOff val="80000"/>
                  </a:schemeClr>
                </a:solidFill>
                <a:effectLst/>
                <a:latin typeface="Arial" pitchFamily="34" charset="0"/>
                <a:ea typeface="Times New Roman" pitchFamily="18" charset="0"/>
                <a:cs typeface="Arial" pitchFamily="34" charset="0"/>
              </a:rPr>
              <a:t> </a:t>
            </a:r>
            <a:r>
              <a:rPr kumimoji="0" lang="ru-RU" sz="3200" b="0" i="0" u="none" strike="noStrike" cap="none" normalizeH="0" baseline="0" dirty="0" err="1" smtClean="0">
                <a:ln>
                  <a:noFill/>
                </a:ln>
                <a:solidFill>
                  <a:schemeClr val="accent6">
                    <a:lumMod val="20000"/>
                    <a:lumOff val="80000"/>
                  </a:schemeClr>
                </a:solidFill>
                <a:effectLst/>
                <a:latin typeface="Arial" pitchFamily="34" charset="0"/>
                <a:ea typeface="Times New Roman" pitchFamily="18" charset="0"/>
                <a:cs typeface="Arial" pitchFamily="34" charset="0"/>
              </a:rPr>
              <a:t>pudding</a:t>
            </a:r>
            <a:r>
              <a:rPr kumimoji="0" lang="ru-RU" sz="3200" b="0" i="0" u="none" strike="noStrike" cap="none" normalizeH="0" baseline="0" dirty="0" smtClean="0">
                <a:ln>
                  <a:noFill/>
                </a:ln>
                <a:solidFill>
                  <a:schemeClr val="accent6">
                    <a:lumMod val="20000"/>
                    <a:lumOff val="80000"/>
                  </a:schemeClr>
                </a:solidFill>
                <a:effectLst/>
                <a:latin typeface="Arial" pitchFamily="34" charset="0"/>
                <a:ea typeface="Times New Roman" pitchFamily="18" charset="0"/>
                <a:cs typeface="Arial" pitchFamily="34" charset="0"/>
              </a:rPr>
              <a:t> </a:t>
            </a:r>
            <a:r>
              <a:rPr kumimoji="0" lang="ru-RU" sz="3200" b="0" i="0" u="none" strike="noStrike" cap="none" normalizeH="0" baseline="0" dirty="0" err="1" smtClean="0">
                <a:ln>
                  <a:noFill/>
                </a:ln>
                <a:solidFill>
                  <a:schemeClr val="accent6">
                    <a:lumMod val="20000"/>
                    <a:lumOff val="80000"/>
                  </a:schemeClr>
                </a:solidFill>
                <a:effectLst/>
                <a:latin typeface="Arial" pitchFamily="34" charset="0"/>
                <a:ea typeface="Times New Roman" pitchFamily="18" charset="0"/>
                <a:cs typeface="Arial" pitchFamily="34" charset="0"/>
              </a:rPr>
              <a:t>fir</a:t>
            </a:r>
            <a:r>
              <a:rPr kumimoji="0" lang="en-US" sz="3200" b="0" i="0" u="none" strike="noStrike" cap="none" normalizeH="0" baseline="0" dirty="0" smtClean="0">
                <a:ln>
                  <a:noFill/>
                </a:ln>
                <a:solidFill>
                  <a:schemeClr val="accent6">
                    <a:lumMod val="20000"/>
                    <a:lumOff val="80000"/>
                  </a:schemeClr>
                </a:solidFill>
                <a:effectLst/>
                <a:latin typeface="Arial" pitchFamily="34" charset="0"/>
                <a:ea typeface="Times New Roman" pitchFamily="18" charset="0"/>
                <a:cs typeface="Arial" pitchFamily="34" charset="0"/>
              </a:rPr>
              <a:t>e</a:t>
            </a:r>
            <a:r>
              <a:rPr kumimoji="0" lang="ru-RU" sz="3200" b="0" i="0" u="none" strike="noStrike" cap="none" normalizeH="0" baseline="0" dirty="0" smtClean="0">
                <a:ln>
                  <a:noFill/>
                </a:ln>
                <a:solidFill>
                  <a:schemeClr val="accent6">
                    <a:lumMod val="20000"/>
                    <a:lumOff val="80000"/>
                  </a:schemeClr>
                </a:solidFill>
                <a:effectLst/>
                <a:latin typeface="Arial" pitchFamily="34" charset="0"/>
                <a:ea typeface="Times New Roman" pitchFamily="18" charset="0"/>
                <a:cs typeface="Arial" pitchFamily="34" charset="0"/>
              </a:rPr>
              <a:t> </a:t>
            </a:r>
            <a:r>
              <a:rPr kumimoji="0" lang="ru-RU" sz="3200" b="0" i="0" u="none" strike="noStrike" cap="none" normalizeH="0" baseline="0" dirty="0" err="1" smtClean="0">
                <a:ln>
                  <a:noFill/>
                </a:ln>
                <a:solidFill>
                  <a:schemeClr val="accent6">
                    <a:lumMod val="20000"/>
                    <a:lumOff val="80000"/>
                  </a:schemeClr>
                </a:solidFill>
                <a:effectLst/>
                <a:latin typeface="Arial" pitchFamily="34" charset="0"/>
                <a:ea typeface="Times New Roman" pitchFamily="18" charset="0"/>
                <a:cs typeface="Arial" pitchFamily="34" charset="0"/>
              </a:rPr>
              <a:t>tree</a:t>
            </a:r>
            <a:r>
              <a:rPr kumimoji="0" lang="ru-RU" sz="3200" b="0" i="0" u="none" strike="noStrike" cap="none" normalizeH="0" baseline="0" dirty="0" smtClean="0">
                <a:ln>
                  <a:noFill/>
                </a:ln>
                <a:solidFill>
                  <a:schemeClr val="accent6">
                    <a:lumMod val="20000"/>
                    <a:lumOff val="80000"/>
                  </a:schemeClr>
                </a:solidFill>
                <a:effectLst/>
                <a:latin typeface="Arial" pitchFamily="34" charset="0"/>
                <a:ea typeface="Times New Roman" pitchFamily="18" charset="0"/>
                <a:cs typeface="Arial" pitchFamily="34" charset="0"/>
              </a:rPr>
              <a:t> </a:t>
            </a:r>
            <a:r>
              <a:rPr kumimoji="0" lang="ru-RU" sz="3200" b="0" i="0" u="none" strike="noStrike" cap="none" normalizeH="0" baseline="0" dirty="0" err="1" smtClean="0">
                <a:ln>
                  <a:noFill/>
                </a:ln>
                <a:solidFill>
                  <a:schemeClr val="accent6">
                    <a:lumMod val="20000"/>
                    <a:lumOff val="80000"/>
                  </a:schemeClr>
                </a:solidFill>
                <a:effectLst/>
                <a:latin typeface="Arial" pitchFamily="34" charset="0"/>
                <a:ea typeface="Times New Roman" pitchFamily="18" charset="0"/>
                <a:cs typeface="Arial" pitchFamily="34" charset="0"/>
              </a:rPr>
              <a:t>flowers</a:t>
            </a:r>
            <a:endParaRPr kumimoji="0" lang="ru-RU" sz="3200" b="0" i="0" u="none" strike="noStrike" cap="none" normalizeH="0" baseline="0" dirty="0" smtClean="0">
              <a:ln>
                <a:noFill/>
              </a:ln>
              <a:solidFill>
                <a:schemeClr val="accent6">
                  <a:lumMod val="20000"/>
                  <a:lumOff val="80000"/>
                </a:schemeClr>
              </a:solidFill>
              <a:effectLst/>
              <a:latin typeface="Calibri" pitchFamily="34"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ru-RU" sz="3200" b="0" i="0" u="none" strike="noStrike" cap="none" normalizeH="0" baseline="0" dirty="0" err="1" smtClean="0">
                <a:ln>
                  <a:noFill/>
                </a:ln>
                <a:solidFill>
                  <a:schemeClr val="accent6">
                    <a:lumMod val="20000"/>
                    <a:lumOff val="80000"/>
                  </a:schemeClr>
                </a:solidFill>
                <a:effectLst/>
                <a:latin typeface="Arial" pitchFamily="34" charset="0"/>
                <a:ea typeface="Times New Roman" pitchFamily="18" charset="0"/>
                <a:cs typeface="Arial" pitchFamily="34" charset="0"/>
              </a:rPr>
              <a:t>Candle</a:t>
            </a:r>
            <a:r>
              <a:rPr kumimoji="0" lang="ru-RU" sz="3200" b="0" i="0" u="none" strike="noStrike" cap="none" normalizeH="0" baseline="0" dirty="0" smtClean="0">
                <a:ln>
                  <a:noFill/>
                </a:ln>
                <a:solidFill>
                  <a:schemeClr val="accent6">
                    <a:lumMod val="20000"/>
                    <a:lumOff val="80000"/>
                  </a:schemeClr>
                </a:solidFill>
                <a:effectLst/>
                <a:latin typeface="Arial" pitchFamily="34" charset="0"/>
                <a:ea typeface="Times New Roman" pitchFamily="18" charset="0"/>
                <a:cs typeface="Arial" pitchFamily="34" charset="0"/>
              </a:rPr>
              <a:t> </a:t>
            </a:r>
            <a:r>
              <a:rPr kumimoji="0" lang="ru-RU" sz="3200" b="0" i="0" u="none" strike="noStrike" cap="none" normalizeH="0" baseline="0" dirty="0" err="1" smtClean="0">
                <a:ln>
                  <a:noFill/>
                </a:ln>
                <a:solidFill>
                  <a:schemeClr val="accent6">
                    <a:lumMod val="20000"/>
                    <a:lumOff val="80000"/>
                  </a:schemeClr>
                </a:solidFill>
                <a:effectLst/>
                <a:latin typeface="Arial" pitchFamily="34" charset="0"/>
                <a:ea typeface="Times New Roman" pitchFamily="18" charset="0"/>
                <a:cs typeface="Arial" pitchFamily="34" charset="0"/>
              </a:rPr>
              <a:t>crackers</a:t>
            </a:r>
            <a:r>
              <a:rPr kumimoji="0" lang="ru-RU" sz="3200" b="0" i="0" u="none" strike="noStrike" cap="none" normalizeH="0" baseline="0" dirty="0" smtClean="0">
                <a:ln>
                  <a:noFill/>
                </a:ln>
                <a:solidFill>
                  <a:schemeClr val="accent6">
                    <a:lumMod val="20000"/>
                    <a:lumOff val="80000"/>
                  </a:schemeClr>
                </a:solidFill>
                <a:effectLst/>
                <a:latin typeface="Arial" pitchFamily="34" charset="0"/>
                <a:ea typeface="Times New Roman" pitchFamily="18" charset="0"/>
                <a:cs typeface="Arial" pitchFamily="34" charset="0"/>
              </a:rPr>
              <a:t> </a:t>
            </a:r>
            <a:r>
              <a:rPr kumimoji="0" lang="ru-RU" sz="3200" b="0" i="0" u="none" strike="noStrike" cap="none" normalizeH="0" baseline="0" dirty="0" err="1" smtClean="0">
                <a:ln>
                  <a:noFill/>
                </a:ln>
                <a:solidFill>
                  <a:schemeClr val="accent6">
                    <a:lumMod val="20000"/>
                    <a:lumOff val="80000"/>
                  </a:schemeClr>
                </a:solidFill>
                <a:effectLst/>
                <a:latin typeface="Arial" pitchFamily="34" charset="0"/>
                <a:ea typeface="Times New Roman" pitchFamily="18" charset="0"/>
                <a:cs typeface="Arial" pitchFamily="34" charset="0"/>
              </a:rPr>
              <a:t>books</a:t>
            </a:r>
            <a:r>
              <a:rPr kumimoji="0" lang="ru-RU" sz="3200" b="0" i="0" u="none" strike="noStrike" cap="none" normalizeH="0" baseline="0" dirty="0" smtClean="0">
                <a:ln>
                  <a:noFill/>
                </a:ln>
                <a:solidFill>
                  <a:schemeClr val="accent6">
                    <a:lumMod val="20000"/>
                    <a:lumOff val="80000"/>
                  </a:schemeClr>
                </a:solidFill>
                <a:effectLst/>
                <a:latin typeface="Arial" pitchFamily="34" charset="0"/>
                <a:ea typeface="Times New Roman" pitchFamily="18" charset="0"/>
                <a:cs typeface="Arial" pitchFamily="34" charset="0"/>
              </a:rPr>
              <a:t> </a:t>
            </a:r>
            <a:r>
              <a:rPr kumimoji="0" lang="ru-RU" sz="3200" b="0" i="0" u="none" strike="noStrike" cap="none" normalizeH="0" baseline="0" dirty="0" err="1" smtClean="0">
                <a:ln>
                  <a:noFill/>
                </a:ln>
                <a:solidFill>
                  <a:schemeClr val="accent6">
                    <a:lumMod val="20000"/>
                    <a:lumOff val="80000"/>
                  </a:schemeClr>
                </a:solidFill>
                <a:effectLst/>
                <a:latin typeface="Arial" pitchFamily="34" charset="0"/>
                <a:ea typeface="Times New Roman" pitchFamily="18" charset="0"/>
                <a:cs typeface="Arial" pitchFamily="34" charset="0"/>
              </a:rPr>
              <a:t>cards</a:t>
            </a:r>
            <a:endParaRPr kumimoji="0" lang="ru-RU" sz="3200" b="0" i="0" u="none" strike="noStrike" cap="none" normalizeH="0" baseline="0" dirty="0" smtClean="0">
              <a:ln>
                <a:noFill/>
              </a:ln>
              <a:solidFill>
                <a:schemeClr val="accent6">
                  <a:lumMod val="20000"/>
                  <a:lumOff val="80000"/>
                </a:schemeClr>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ru-RU" sz="3200" b="0" i="0" u="none" strike="noStrike" cap="none" normalizeH="0" baseline="0" dirty="0" err="1" smtClean="0">
                <a:ln>
                  <a:noFill/>
                </a:ln>
                <a:solidFill>
                  <a:schemeClr val="accent6">
                    <a:lumMod val="20000"/>
                    <a:lumOff val="80000"/>
                  </a:schemeClr>
                </a:solidFill>
                <a:effectLst/>
                <a:latin typeface="Arial" pitchFamily="34" charset="0"/>
                <a:ea typeface="Times New Roman" pitchFamily="18" charset="0"/>
                <a:cs typeface="Arial" pitchFamily="34" charset="0"/>
              </a:rPr>
              <a:t>Halloween</a:t>
            </a:r>
            <a:r>
              <a:rPr kumimoji="0" lang="ru-RU" sz="3200" b="0" i="0" u="none" strike="noStrike" cap="none" normalizeH="0" baseline="0" dirty="0" smtClean="0">
                <a:ln>
                  <a:noFill/>
                </a:ln>
                <a:solidFill>
                  <a:schemeClr val="accent6">
                    <a:lumMod val="20000"/>
                    <a:lumOff val="80000"/>
                  </a:schemeClr>
                </a:solidFill>
                <a:effectLst/>
                <a:latin typeface="Arial" pitchFamily="34" charset="0"/>
                <a:ea typeface="Times New Roman" pitchFamily="18" charset="0"/>
                <a:cs typeface="Arial" pitchFamily="34" charset="0"/>
              </a:rPr>
              <a:t> </a:t>
            </a:r>
            <a:r>
              <a:rPr kumimoji="0" lang="ru-RU" sz="3200" b="0" i="0" u="none" strike="noStrike" cap="none" normalizeH="0" baseline="0" dirty="0" err="1" smtClean="0">
                <a:ln>
                  <a:noFill/>
                </a:ln>
                <a:solidFill>
                  <a:schemeClr val="accent6">
                    <a:lumMod val="20000"/>
                    <a:lumOff val="80000"/>
                  </a:schemeClr>
                </a:solidFill>
                <a:effectLst/>
                <a:latin typeface="Arial" pitchFamily="34" charset="0"/>
                <a:ea typeface="Times New Roman" pitchFamily="18" charset="0"/>
                <a:cs typeface="Arial" pitchFamily="34" charset="0"/>
              </a:rPr>
              <a:t>Monday</a:t>
            </a:r>
            <a:r>
              <a:rPr kumimoji="0" lang="ru-RU" sz="3200" b="0" i="0" u="none" strike="noStrike" cap="none" normalizeH="0" baseline="0" dirty="0" smtClean="0">
                <a:ln>
                  <a:noFill/>
                </a:ln>
                <a:solidFill>
                  <a:schemeClr val="accent6">
                    <a:lumMod val="20000"/>
                    <a:lumOff val="80000"/>
                  </a:schemeClr>
                </a:solidFill>
                <a:effectLst/>
                <a:latin typeface="Arial" pitchFamily="34" charset="0"/>
                <a:ea typeface="Times New Roman" pitchFamily="18" charset="0"/>
                <a:cs typeface="Arial" pitchFamily="34" charset="0"/>
              </a:rPr>
              <a:t> </a:t>
            </a:r>
            <a:r>
              <a:rPr kumimoji="0" lang="ru-RU" sz="3200" b="0" i="0" u="none" strike="noStrike" cap="none" normalizeH="0" baseline="0" dirty="0" err="1" smtClean="0">
                <a:ln>
                  <a:noFill/>
                </a:ln>
                <a:solidFill>
                  <a:schemeClr val="accent6">
                    <a:lumMod val="20000"/>
                    <a:lumOff val="80000"/>
                  </a:schemeClr>
                </a:solidFill>
                <a:effectLst/>
                <a:latin typeface="Arial" pitchFamily="34" charset="0"/>
                <a:ea typeface="Times New Roman" pitchFamily="18" charset="0"/>
                <a:cs typeface="Arial" pitchFamily="34" charset="0"/>
              </a:rPr>
              <a:t>New</a:t>
            </a:r>
            <a:r>
              <a:rPr kumimoji="0" lang="ru-RU" sz="3200" b="0" i="0" u="none" strike="noStrike" cap="none" normalizeH="0" baseline="0" dirty="0" smtClean="0">
                <a:ln>
                  <a:noFill/>
                </a:ln>
                <a:solidFill>
                  <a:schemeClr val="accent6">
                    <a:lumMod val="20000"/>
                    <a:lumOff val="80000"/>
                  </a:schemeClr>
                </a:solidFill>
                <a:effectLst/>
                <a:latin typeface="Arial" pitchFamily="34" charset="0"/>
                <a:ea typeface="Times New Roman" pitchFamily="18" charset="0"/>
                <a:cs typeface="Arial" pitchFamily="34" charset="0"/>
              </a:rPr>
              <a:t> </a:t>
            </a:r>
            <a:r>
              <a:rPr kumimoji="0" lang="ru-RU" sz="3200" b="0" i="0" u="none" strike="noStrike" cap="none" normalizeH="0" baseline="0" dirty="0" err="1" smtClean="0">
                <a:ln>
                  <a:noFill/>
                </a:ln>
                <a:solidFill>
                  <a:schemeClr val="accent6">
                    <a:lumMod val="20000"/>
                    <a:lumOff val="80000"/>
                  </a:schemeClr>
                </a:solidFill>
                <a:effectLst/>
                <a:latin typeface="Arial" pitchFamily="34" charset="0"/>
                <a:ea typeface="Times New Roman" pitchFamily="18" charset="0"/>
                <a:cs typeface="Arial" pitchFamily="34" charset="0"/>
              </a:rPr>
              <a:t>Year</a:t>
            </a:r>
            <a:r>
              <a:rPr kumimoji="0" lang="ru-RU" sz="3200" b="0" i="0" u="none" strike="noStrike" cap="none" normalizeH="0" baseline="0" dirty="0" smtClean="0">
                <a:ln>
                  <a:noFill/>
                </a:ln>
                <a:solidFill>
                  <a:schemeClr val="accent6">
                    <a:lumMod val="20000"/>
                    <a:lumOff val="80000"/>
                  </a:schemeClr>
                </a:solidFill>
                <a:effectLst/>
                <a:latin typeface="Arial" pitchFamily="34" charset="0"/>
                <a:ea typeface="Times New Roman" pitchFamily="18" charset="0"/>
                <a:cs typeface="Arial" pitchFamily="34" charset="0"/>
              </a:rPr>
              <a:t> </a:t>
            </a:r>
            <a:r>
              <a:rPr kumimoji="0" lang="ru-RU" sz="3200" b="0" i="0" u="none" strike="noStrike" cap="none" normalizeH="0" baseline="0" dirty="0" err="1" smtClean="0">
                <a:ln>
                  <a:noFill/>
                </a:ln>
                <a:solidFill>
                  <a:schemeClr val="accent6">
                    <a:lumMod val="20000"/>
                    <a:lumOff val="80000"/>
                  </a:schemeClr>
                </a:solidFill>
                <a:effectLst/>
                <a:latin typeface="Arial" pitchFamily="34" charset="0"/>
                <a:ea typeface="Times New Roman" pitchFamily="18" charset="0"/>
                <a:cs typeface="Arial" pitchFamily="34" charset="0"/>
              </a:rPr>
              <a:t>Easter</a:t>
            </a:r>
            <a:endParaRPr kumimoji="0" lang="ru-RU" sz="3200" b="0" i="0" u="none" strike="noStrike" cap="none" normalizeH="0" baseline="0" dirty="0" smtClean="0">
              <a:ln>
                <a:noFill/>
              </a:ln>
              <a:solidFill>
                <a:schemeClr val="accent6">
                  <a:lumMod val="20000"/>
                  <a:lumOff val="80000"/>
                </a:schemeClr>
              </a:solidFill>
              <a:effectLst/>
              <a:latin typeface="Calibri" pitchFamily="34"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accent2"/>
            </a:gs>
          </a:gsLst>
          <a:path path="rect">
            <a:fillToRect t="100000" r="100000"/>
          </a:path>
        </a:gra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ru-RU"/>
              <a:t>          </a:t>
            </a:r>
            <a:r>
              <a:rPr lang="en-US">
                <a:solidFill>
                  <a:schemeClr val="bg2"/>
                </a:solidFill>
              </a:rPr>
              <a:t>CHRISTMAS</a:t>
            </a:r>
            <a:r>
              <a:rPr lang="en-US"/>
              <a:t> </a:t>
            </a:r>
            <a:endParaRPr lang="ru-RU"/>
          </a:p>
        </p:txBody>
      </p:sp>
      <p:sp>
        <p:nvSpPr>
          <p:cNvPr id="6147" name="Rectangle 3"/>
          <p:cNvSpPr>
            <a:spLocks noGrp="1" noChangeArrowheads="1"/>
          </p:cNvSpPr>
          <p:nvPr>
            <p:ph sz="quarter" idx="2"/>
          </p:nvPr>
        </p:nvSpPr>
        <p:spPr>
          <a:xfrm>
            <a:off x="4643438" y="1981200"/>
            <a:ext cx="3814762" cy="1987550"/>
          </a:xfrm>
        </p:spPr>
        <p:txBody>
          <a:bodyPr/>
          <a:lstStyle/>
          <a:p>
            <a:r>
              <a:rPr lang="en-US" sz="2400">
                <a:solidFill>
                  <a:schemeClr val="bg1"/>
                </a:solidFill>
              </a:rPr>
              <a:t>In RUSSIA</a:t>
            </a:r>
          </a:p>
          <a:p>
            <a:endParaRPr lang="ru-RU" sz="2400"/>
          </a:p>
        </p:txBody>
      </p:sp>
      <p:sp>
        <p:nvSpPr>
          <p:cNvPr id="6148" name="Rectangle 4"/>
          <p:cNvSpPr>
            <a:spLocks noGrp="1" noChangeArrowheads="1"/>
          </p:cNvSpPr>
          <p:nvPr>
            <p:ph sz="quarter" idx="3"/>
          </p:nvPr>
        </p:nvSpPr>
        <p:spPr>
          <a:xfrm>
            <a:off x="4643438" y="4106863"/>
            <a:ext cx="3814762" cy="1989137"/>
          </a:xfrm>
        </p:spPr>
        <p:txBody>
          <a:bodyPr/>
          <a:lstStyle/>
          <a:p>
            <a:r>
              <a:rPr lang="en-US" sz="2400">
                <a:solidFill>
                  <a:schemeClr val="bg1"/>
                </a:solidFill>
              </a:rPr>
              <a:t>In ENGLAND</a:t>
            </a:r>
            <a:endParaRPr lang="ru-RU" sz="2400">
              <a:solidFill>
                <a:schemeClr val="bg1"/>
              </a:solidFill>
            </a:endParaRPr>
          </a:p>
        </p:txBody>
      </p:sp>
      <p:pic>
        <p:nvPicPr>
          <p:cNvPr id="6149" name="Picture 5" descr="calendarpicture"/>
          <p:cNvPicPr>
            <a:picLocks noGrp="1" noChangeAspect="1" noChangeArrowheads="1"/>
          </p:cNvPicPr>
          <p:nvPr>
            <p:ph type="body" sz="half" idx="1"/>
          </p:nvPr>
        </p:nvPicPr>
        <p:blipFill>
          <a:blip r:embed="rId2"/>
          <a:srcRect/>
          <a:stretch>
            <a:fillRect/>
          </a:stretch>
        </p:blipFill>
        <p:spPr>
          <a:xfrm>
            <a:off x="179388" y="1557338"/>
            <a:ext cx="4537075" cy="3240087"/>
          </a:xfrm>
          <a:noFill/>
          <a:ln w="76200">
            <a:solidFill>
              <a:schemeClr val="tx2"/>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2" presetClass="entr" presetSubtype="0" fill="hold" nodeType="afterEffect">
                                  <p:stCondLst>
                                    <p:cond delay="0"/>
                                  </p:stCondLst>
                                  <p:childTnLst>
                                    <p:set>
                                      <p:cBhvr>
                                        <p:cTn id="6" dur="1" fill="hold">
                                          <p:stCondLst>
                                            <p:cond delay="0"/>
                                          </p:stCondLst>
                                        </p:cTn>
                                        <p:tgtEl>
                                          <p:spTgt spid="6149"/>
                                        </p:tgtEl>
                                        <p:attrNameLst>
                                          <p:attrName>style.visibility</p:attrName>
                                        </p:attrNameLst>
                                      </p:cBhvr>
                                      <p:to>
                                        <p:strVal val="visible"/>
                                      </p:to>
                                    </p:set>
                                    <p:animScale>
                                      <p:cBhvr>
                                        <p:cTn id="7" dur="1000" decel="50000" fill="hold">
                                          <p:stCondLst>
                                            <p:cond delay="0"/>
                                          </p:stCondLst>
                                        </p:cTn>
                                        <p:tgtEl>
                                          <p:spTgt spid="6149"/>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6149"/>
                                        </p:tgtEl>
                                        <p:attrNameLst>
                                          <p:attrName>ppt_x</p:attrName>
                                          <p:attrName>ppt_y</p:attrName>
                                        </p:attrNameLst>
                                      </p:cBhvr>
                                    </p:animMotion>
                                    <p:animEffect transition="in" filter="fade">
                                      <p:cBhvr>
                                        <p:cTn id="9" dur="1000"/>
                                        <p:tgtEl>
                                          <p:spTgt spid="61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ChangeArrowheads="1"/>
          </p:cNvSpPr>
          <p:nvPr/>
        </p:nvSpPr>
        <p:spPr bwMode="auto">
          <a:xfrm>
            <a:off x="-15880" y="3571876"/>
            <a:ext cx="9159880" cy="5847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3200" b="0" i="0" u="none" strike="noStrike" cap="none" normalizeH="0" baseline="0" dirty="0" err="1" smtClean="0">
                <a:ln>
                  <a:noFill/>
                </a:ln>
                <a:solidFill>
                  <a:srgbClr val="FF0000"/>
                </a:solidFill>
                <a:effectLst/>
                <a:latin typeface="Arial" pitchFamily="34" charset="0"/>
                <a:ea typeface="Times New Roman" pitchFamily="18" charset="0"/>
                <a:cs typeface="Arial" pitchFamily="34" charset="0"/>
              </a:rPr>
              <a:t>Htapplescardsrtballpodolldwbookytsweetsesdisks</a:t>
            </a:r>
            <a:endParaRPr kumimoji="0" lang="en-US" sz="3200" b="0" i="0" u="none" strike="noStrike" cap="none" normalizeH="0" baseline="0" dirty="0" smtClean="0">
              <a:ln>
                <a:noFill/>
              </a:ln>
              <a:solidFill>
                <a:schemeClr val="tx1"/>
              </a:solidFill>
              <a:effectLst/>
              <a:latin typeface="Arial" pitchFamily="34" charset="0"/>
            </a:endParaRPr>
          </a:p>
        </p:txBody>
      </p:sp>
      <p:sp>
        <p:nvSpPr>
          <p:cNvPr id="35843" name="Rectangle 3"/>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ru-RU" sz="1000" b="0" i="0" u="none" strike="noStrike" cap="none" normalizeH="0" baseline="0" smtClean="0">
                <a:ln>
                  <a:noFill/>
                </a:ln>
                <a:solidFill>
                  <a:srgbClr val="000000"/>
                </a:solidFill>
                <a:effectLst/>
                <a:latin typeface="Arial" pitchFamily="34" charset="0"/>
                <a:ea typeface="Times New Roman" pitchFamily="18" charset="0"/>
                <a:cs typeface="Arial" pitchFamily="34" charset="0"/>
              </a:rPr>
              <a:t>Snowman snowflake snowball snowaunt</a:t>
            </a:r>
            <a:endParaRPr kumimoji="0" lang="ru-RU" sz="1100" b="0" i="0" u="none" strike="noStrike" cap="none" normalizeH="0" baseline="0" smtClean="0">
              <a:ln>
                <a:noFill/>
              </a:ln>
              <a:solidFill>
                <a:srgbClr val="000000"/>
              </a:solidFill>
              <a:effectLst/>
              <a:latin typeface="Calibri" pitchFamily="34"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ru-RU" sz="1000" b="0" i="0" u="none" strike="noStrike" cap="none" normalizeH="0" baseline="0" smtClean="0">
                <a:ln>
                  <a:noFill/>
                </a:ln>
                <a:solidFill>
                  <a:srgbClr val="000000"/>
                </a:solidFill>
                <a:effectLst/>
                <a:latin typeface="Arial" pitchFamily="34" charset="0"/>
                <a:ea typeface="Times New Roman" pitchFamily="18" charset="0"/>
                <a:cs typeface="Arial" pitchFamily="34" charset="0"/>
              </a:rPr>
              <a:t>Halloween Monday New Year Easter</a:t>
            </a:r>
            <a:endParaRPr kumimoji="0" lang="ru-RU" sz="1100" b="0" i="0" u="none" strike="noStrike" cap="none" normalizeH="0" baseline="0" smtClean="0">
              <a:ln>
                <a:noFill/>
              </a:ln>
              <a:solidFill>
                <a:srgbClr val="000000"/>
              </a:solidFill>
              <a:effectLst/>
              <a:latin typeface="Calibri" pitchFamily="34"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ru-RU" sz="1000" b="0" i="0" u="none" strike="noStrike" cap="none" normalizeH="0" baseline="0" smtClean="0">
                <a:ln>
                  <a:noFill/>
                </a:ln>
                <a:solidFill>
                  <a:srgbClr val="000000"/>
                </a:solidFill>
                <a:effectLst/>
                <a:latin typeface="Arial" pitchFamily="34" charset="0"/>
                <a:ea typeface="Times New Roman" pitchFamily="18" charset="0"/>
                <a:cs typeface="Arial" pitchFamily="34" charset="0"/>
              </a:rPr>
              <a:t>March January February December</a:t>
            </a:r>
            <a:endParaRPr kumimoji="0" lang="ru-RU" sz="1100" b="0" i="0" u="none" strike="noStrike" cap="none" normalizeH="0" baseline="0" smtClean="0">
              <a:ln>
                <a:noFill/>
              </a:ln>
              <a:solidFill>
                <a:srgbClr val="000000"/>
              </a:solidFill>
              <a:effectLst/>
              <a:latin typeface="Calibri" pitchFamily="34"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ru-RU" sz="1000" b="0" i="0" u="none" strike="noStrike" cap="none" normalizeH="0" baseline="0" smtClean="0">
                <a:ln>
                  <a:noFill/>
                </a:ln>
                <a:solidFill>
                  <a:srgbClr val="000000"/>
                </a:solidFill>
                <a:effectLst/>
                <a:latin typeface="Arial" pitchFamily="34" charset="0"/>
                <a:ea typeface="Times New Roman" pitchFamily="18" charset="0"/>
                <a:cs typeface="Arial" pitchFamily="34" charset="0"/>
              </a:rPr>
              <a:t>Stockings pudding fir tree flowers</a:t>
            </a:r>
            <a:endParaRPr kumimoji="0" lang="ru-RU" sz="1100" b="0" i="0" u="none" strike="noStrike" cap="none" normalizeH="0" baseline="0" smtClean="0">
              <a:ln>
                <a:noFill/>
              </a:ln>
              <a:solidFill>
                <a:srgbClr val="000000"/>
              </a:solidFill>
              <a:effectLst/>
              <a:latin typeface="Calibri" pitchFamily="34"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ru-RU" sz="1000" b="0" i="0" u="none" strike="noStrike" cap="none" normalizeH="0" baseline="0" smtClean="0">
                <a:ln>
                  <a:noFill/>
                </a:ln>
                <a:solidFill>
                  <a:srgbClr val="000000"/>
                </a:solidFill>
                <a:effectLst/>
                <a:latin typeface="Arial" pitchFamily="34" charset="0"/>
                <a:ea typeface="Times New Roman" pitchFamily="18" charset="0"/>
                <a:cs typeface="Arial" pitchFamily="34" charset="0"/>
              </a:rPr>
              <a:t>Candle crackers books cards</a:t>
            </a:r>
            <a:endParaRPr kumimoji="0" lang="ru-RU" sz="800" b="0" i="0" u="none" strike="noStrike" cap="none" normalizeH="0" baseline="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1800" b="0" i="0" u="none" strike="noStrike" cap="none" normalizeH="0" baseline="0" smtClean="0">
              <a:ln>
                <a:noFill/>
              </a:ln>
              <a:solidFill>
                <a:schemeClr val="tx1"/>
              </a:solidFill>
              <a:effectLst/>
              <a:latin typeface="Arial" pitchFamily="34"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1"/>
          <p:cNvSpPr>
            <a:spLocks noChangeArrowheads="1"/>
          </p:cNvSpPr>
          <p:nvPr/>
        </p:nvSpPr>
        <p:spPr bwMode="auto">
          <a:xfrm>
            <a:off x="0" y="1285860"/>
            <a:ext cx="8685391" cy="4062651"/>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2000" b="0" i="0" u="none" strike="noStrike" cap="none" normalizeH="0" baseline="0" dirty="0" smtClean="0">
              <a:ln>
                <a:noFill/>
              </a:ln>
              <a:solidFill>
                <a:schemeClr val="accent6">
                  <a:lumMod val="20000"/>
                  <a:lumOff val="80000"/>
                </a:schemeClr>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AutoNum type="arabicPeriod"/>
              <a:tabLst/>
            </a:pPr>
            <a:r>
              <a:rPr kumimoji="0" lang="en-US" sz="2000" b="0" i="0" u="none" strike="noStrike" cap="none" normalizeH="0" baseline="0" dirty="0" smtClean="0">
                <a:ln>
                  <a:noFill/>
                </a:ln>
                <a:solidFill>
                  <a:schemeClr val="accent6">
                    <a:lumMod val="20000"/>
                    <a:lumOff val="80000"/>
                  </a:schemeClr>
                </a:solidFill>
                <a:effectLst/>
                <a:latin typeface="Arial" pitchFamily="34" charset="0"/>
                <a:ea typeface="Times New Roman" pitchFamily="18" charset="0"/>
                <a:cs typeface="Arial" pitchFamily="34" charset="0"/>
              </a:rPr>
              <a:t>Christmas is celebrated on the 25</a:t>
            </a:r>
            <a:r>
              <a:rPr kumimoji="0" lang="en-US" sz="2000" b="0" i="0" u="none" strike="noStrike" cap="none" normalizeH="0" baseline="30000" dirty="0" smtClean="0">
                <a:ln>
                  <a:noFill/>
                </a:ln>
                <a:solidFill>
                  <a:schemeClr val="accent6">
                    <a:lumMod val="20000"/>
                    <a:lumOff val="80000"/>
                  </a:schemeClr>
                </a:solidFill>
                <a:effectLst/>
                <a:latin typeface="Arial" pitchFamily="34" charset="0"/>
                <a:ea typeface="Times New Roman" pitchFamily="18" charset="0"/>
                <a:cs typeface="Arial" pitchFamily="34" charset="0"/>
              </a:rPr>
              <a:t>th</a:t>
            </a:r>
            <a:r>
              <a:rPr kumimoji="0" lang="en-US" sz="2000" b="0" i="0" u="none" strike="noStrike" cap="none" normalizeH="0" baseline="0" dirty="0" smtClean="0">
                <a:ln>
                  <a:noFill/>
                </a:ln>
                <a:solidFill>
                  <a:schemeClr val="accent6">
                    <a:lumMod val="20000"/>
                    <a:lumOff val="80000"/>
                  </a:schemeClr>
                </a:solidFill>
                <a:effectLst/>
                <a:latin typeface="Calibri"/>
                <a:ea typeface="Times New Roman" pitchFamily="18" charset="0"/>
                <a:cs typeface="Arial" pitchFamily="34" charset="0"/>
              </a:rPr>
              <a:t> </a:t>
            </a:r>
            <a:r>
              <a:rPr kumimoji="0" lang="en-US" sz="2000" b="0" i="0" u="none" strike="noStrike" cap="none" normalizeH="0" baseline="0" dirty="0" smtClean="0">
                <a:ln>
                  <a:noFill/>
                </a:ln>
                <a:solidFill>
                  <a:schemeClr val="accent6">
                    <a:lumMod val="20000"/>
                    <a:lumOff val="80000"/>
                  </a:schemeClr>
                </a:solidFill>
                <a:effectLst/>
                <a:latin typeface="Arial" pitchFamily="34" charset="0"/>
                <a:ea typeface="Times New Roman" pitchFamily="18" charset="0"/>
                <a:cs typeface="Arial" pitchFamily="34" charset="0"/>
              </a:rPr>
              <a:t>of December. </a:t>
            </a:r>
            <a:endParaRPr kumimoji="0" lang="ru-RU" sz="2000" b="0" i="0" u="none" strike="noStrike" cap="none" normalizeH="0" baseline="0" dirty="0" smtClean="0">
              <a:ln>
                <a:noFill/>
              </a:ln>
              <a:solidFill>
                <a:schemeClr val="accent6">
                  <a:lumMod val="20000"/>
                  <a:lumOff val="80000"/>
                </a:schemeClr>
              </a:solidFill>
              <a:effectLst/>
              <a:latin typeface="Calibri" pitchFamily="34"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AutoNum type="arabicPeriod"/>
              <a:tabLst/>
            </a:pPr>
            <a:r>
              <a:rPr kumimoji="0" lang="en-US" sz="2000" b="0" i="0" u="none" strike="noStrike" cap="none" normalizeH="0" baseline="0" dirty="0" smtClean="0">
                <a:ln>
                  <a:noFill/>
                </a:ln>
                <a:solidFill>
                  <a:schemeClr val="accent6">
                    <a:lumMod val="20000"/>
                    <a:lumOff val="80000"/>
                  </a:schemeClr>
                </a:solidFill>
                <a:effectLst/>
                <a:latin typeface="Arial" pitchFamily="34" charset="0"/>
                <a:ea typeface="Times New Roman" pitchFamily="18" charset="0"/>
                <a:cs typeface="Arial" pitchFamily="34" charset="0"/>
              </a:rPr>
              <a:t>Children put their stockings under the table. </a:t>
            </a:r>
            <a:endParaRPr kumimoji="0" lang="ru-RU" sz="2000" b="0" i="0" u="none" strike="noStrike" cap="none" normalizeH="0" baseline="0" dirty="0" smtClean="0">
              <a:ln>
                <a:noFill/>
              </a:ln>
              <a:solidFill>
                <a:schemeClr val="accent6">
                  <a:lumMod val="20000"/>
                  <a:lumOff val="80000"/>
                </a:schemeClr>
              </a:solidFill>
              <a:effectLst/>
              <a:latin typeface="Calibri" pitchFamily="34"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AutoNum type="arabicPeriod"/>
              <a:tabLst/>
            </a:pPr>
            <a:r>
              <a:rPr kumimoji="0" lang="en-US" sz="2000" b="0" i="0" u="none" strike="noStrike" cap="none" normalizeH="0" baseline="0" dirty="0" smtClean="0">
                <a:ln>
                  <a:noFill/>
                </a:ln>
                <a:solidFill>
                  <a:schemeClr val="accent6">
                    <a:lumMod val="20000"/>
                    <a:lumOff val="80000"/>
                  </a:schemeClr>
                </a:solidFill>
                <a:effectLst/>
                <a:latin typeface="Arial" pitchFamily="34" charset="0"/>
                <a:ea typeface="Times New Roman" pitchFamily="18" charset="0"/>
                <a:cs typeface="Arial" pitchFamily="34" charset="0"/>
              </a:rPr>
              <a:t>The tradition of putting up the Christmas tree is very old. </a:t>
            </a:r>
            <a:endParaRPr kumimoji="0" lang="ru-RU" sz="2000" b="0" i="0" u="none" strike="noStrike" cap="none" normalizeH="0" baseline="0" dirty="0" smtClean="0">
              <a:ln>
                <a:noFill/>
              </a:ln>
              <a:solidFill>
                <a:schemeClr val="accent6">
                  <a:lumMod val="20000"/>
                  <a:lumOff val="80000"/>
                </a:schemeClr>
              </a:solidFill>
              <a:effectLst/>
              <a:latin typeface="Calibri" pitchFamily="34"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AutoNum type="arabicPeriod"/>
              <a:tabLst/>
            </a:pPr>
            <a:r>
              <a:rPr kumimoji="0" lang="en-US" sz="2000" b="0" i="0" u="none" strike="noStrike" cap="none" normalizeH="0" baseline="0" dirty="0" smtClean="0">
                <a:ln>
                  <a:noFill/>
                </a:ln>
                <a:solidFill>
                  <a:schemeClr val="accent6">
                    <a:lumMod val="20000"/>
                    <a:lumOff val="80000"/>
                  </a:schemeClr>
                </a:solidFill>
                <a:effectLst/>
                <a:latin typeface="Arial" pitchFamily="34" charset="0"/>
                <a:ea typeface="Times New Roman" pitchFamily="18" charset="0"/>
                <a:cs typeface="Arial" pitchFamily="34" charset="0"/>
              </a:rPr>
              <a:t>The British always have a roast chicken for Christmas dinner. </a:t>
            </a:r>
            <a:endParaRPr kumimoji="0" lang="ru-RU" sz="2000" b="0" i="0" u="none" strike="noStrike" cap="none" normalizeH="0" baseline="0" dirty="0" smtClean="0">
              <a:ln>
                <a:noFill/>
              </a:ln>
              <a:solidFill>
                <a:schemeClr val="accent6">
                  <a:lumMod val="20000"/>
                  <a:lumOff val="80000"/>
                </a:schemeClr>
              </a:solidFill>
              <a:effectLst/>
              <a:latin typeface="Calibri" pitchFamily="34"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AutoNum type="arabicPeriod"/>
              <a:tabLst/>
            </a:pPr>
            <a:r>
              <a:rPr kumimoji="0" lang="en-US" sz="2000" b="0" i="0" u="none" strike="noStrike" cap="none" normalizeH="0" baseline="0" dirty="0" smtClean="0">
                <a:ln>
                  <a:noFill/>
                </a:ln>
                <a:solidFill>
                  <a:schemeClr val="accent6">
                    <a:lumMod val="20000"/>
                    <a:lumOff val="80000"/>
                  </a:schemeClr>
                </a:solidFill>
                <a:effectLst/>
                <a:latin typeface="Arial" pitchFamily="34" charset="0"/>
                <a:ea typeface="Times New Roman" pitchFamily="18" charset="0"/>
                <a:cs typeface="Arial" pitchFamily="34" charset="0"/>
              </a:rPr>
              <a:t>The history of Christmas began 2000 years ago. </a:t>
            </a:r>
            <a:endParaRPr kumimoji="0" lang="ru-RU" sz="2000" b="0" i="0" u="none" strike="noStrike" cap="none" normalizeH="0" baseline="0" dirty="0" smtClean="0">
              <a:ln>
                <a:noFill/>
              </a:ln>
              <a:solidFill>
                <a:schemeClr val="accent6">
                  <a:lumMod val="20000"/>
                  <a:lumOff val="80000"/>
                </a:schemeClr>
              </a:solidFill>
              <a:effectLst/>
              <a:latin typeface="Calibri" pitchFamily="34"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AutoNum type="arabicPeriod"/>
              <a:tabLst/>
            </a:pPr>
            <a:r>
              <a:rPr kumimoji="0" lang="en-US" sz="2000" b="0" i="0" u="none" strike="noStrike" cap="none" normalizeH="0" baseline="0" dirty="0" smtClean="0">
                <a:ln>
                  <a:noFill/>
                </a:ln>
                <a:solidFill>
                  <a:schemeClr val="accent6">
                    <a:lumMod val="20000"/>
                    <a:lumOff val="80000"/>
                  </a:schemeClr>
                </a:solidFill>
                <a:effectLst/>
                <a:latin typeface="Arial" pitchFamily="34" charset="0"/>
                <a:ea typeface="Times New Roman" pitchFamily="18" charset="0"/>
                <a:cs typeface="Arial" pitchFamily="34" charset="0"/>
              </a:rPr>
              <a:t>Christmas is always a family holiday. </a:t>
            </a:r>
            <a:endParaRPr kumimoji="0" lang="ru-RU" sz="2000" b="0" i="0" u="none" strike="noStrike" cap="none" normalizeH="0" baseline="0" dirty="0" smtClean="0">
              <a:ln>
                <a:noFill/>
              </a:ln>
              <a:solidFill>
                <a:schemeClr val="accent6">
                  <a:lumMod val="20000"/>
                  <a:lumOff val="80000"/>
                </a:schemeClr>
              </a:solidFill>
              <a:effectLst/>
              <a:latin typeface="Calibri" pitchFamily="34"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AutoNum type="arabicPeriod"/>
              <a:tabLst/>
            </a:pPr>
            <a:r>
              <a:rPr kumimoji="0" lang="en-US" sz="2000" b="0" i="0" u="none" strike="noStrike" cap="none" normalizeH="0" baseline="0" dirty="0" smtClean="0">
                <a:ln>
                  <a:noFill/>
                </a:ln>
                <a:solidFill>
                  <a:schemeClr val="accent6">
                    <a:lumMod val="20000"/>
                    <a:lumOff val="80000"/>
                  </a:schemeClr>
                </a:solidFill>
                <a:effectLst/>
                <a:latin typeface="Arial" pitchFamily="34" charset="0"/>
                <a:ea typeface="Times New Roman" pitchFamily="18" charset="0"/>
                <a:cs typeface="Arial" pitchFamily="34" charset="0"/>
              </a:rPr>
              <a:t>In Britain Santa Claus comes at Christmas not New Year</a:t>
            </a:r>
            <a:r>
              <a:rPr kumimoji="0" lang="en-US" sz="2000" b="0" i="0" u="none" strike="noStrike" cap="none" normalizeH="0" baseline="0" dirty="0" smtClean="0">
                <a:ln>
                  <a:noFill/>
                </a:ln>
                <a:solidFill>
                  <a:schemeClr val="accent6">
                    <a:lumMod val="20000"/>
                    <a:lumOff val="80000"/>
                  </a:schemeClr>
                </a:solidFill>
                <a:effectLst/>
                <a:latin typeface="Calibri"/>
                <a:ea typeface="Times New Roman" pitchFamily="18" charset="0"/>
                <a:cs typeface="Arial" pitchFamily="34" charset="0"/>
              </a:rPr>
              <a:t>’</a:t>
            </a:r>
            <a:r>
              <a:rPr kumimoji="0" lang="en-US" sz="2000" b="0" i="0" u="none" strike="noStrike" cap="none" normalizeH="0" baseline="0" dirty="0" smtClean="0">
                <a:ln>
                  <a:noFill/>
                </a:ln>
                <a:solidFill>
                  <a:schemeClr val="accent6">
                    <a:lumMod val="20000"/>
                    <a:lumOff val="80000"/>
                  </a:schemeClr>
                </a:solidFill>
                <a:effectLst/>
                <a:latin typeface="Arial" pitchFamily="34" charset="0"/>
                <a:ea typeface="Times New Roman" pitchFamily="18" charset="0"/>
                <a:cs typeface="Arial" pitchFamily="34" charset="0"/>
              </a:rPr>
              <a:t>s time. </a:t>
            </a:r>
            <a:endParaRPr kumimoji="0" lang="ru-RU" sz="2000" b="0" i="0" u="none" strike="noStrike" cap="none" normalizeH="0" baseline="0" dirty="0" smtClean="0">
              <a:ln>
                <a:noFill/>
              </a:ln>
              <a:solidFill>
                <a:schemeClr val="accent6">
                  <a:lumMod val="20000"/>
                  <a:lumOff val="80000"/>
                </a:schemeClr>
              </a:solidFill>
              <a:effectLst/>
              <a:latin typeface="Calibri" pitchFamily="34"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AutoNum type="arabicPeriod"/>
              <a:tabLst/>
            </a:pPr>
            <a:r>
              <a:rPr kumimoji="0" lang="en-US" sz="2000" b="0" i="0" u="none" strike="noStrike" cap="none" normalizeH="0" baseline="0" dirty="0" smtClean="0">
                <a:ln>
                  <a:noFill/>
                </a:ln>
                <a:solidFill>
                  <a:schemeClr val="accent6">
                    <a:lumMod val="20000"/>
                    <a:lumOff val="80000"/>
                  </a:schemeClr>
                </a:solidFill>
                <a:effectLst/>
                <a:latin typeface="Arial" pitchFamily="34" charset="0"/>
                <a:ea typeface="Times New Roman" pitchFamily="18" charset="0"/>
                <a:cs typeface="Arial" pitchFamily="34" charset="0"/>
              </a:rPr>
              <a:t>One of the oldest Christmas customs in Britain is decorating houses with </a:t>
            </a:r>
            <a:endParaRPr kumimoji="0" lang="ru-RU" sz="2000" b="0" i="0" u="none" strike="noStrike" cap="none" normalizeH="0" baseline="0" dirty="0" smtClean="0">
              <a:ln>
                <a:noFill/>
              </a:ln>
              <a:solidFill>
                <a:schemeClr val="accent6">
                  <a:lumMod val="20000"/>
                  <a:lumOff val="80000"/>
                </a:schemeClr>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tabLst/>
            </a:pPr>
            <a:r>
              <a:rPr kumimoji="0" lang="en-US" sz="2000" b="0" i="0" u="none" strike="noStrike" cap="none" normalizeH="0" baseline="0" dirty="0" err="1" smtClean="0">
                <a:ln>
                  <a:noFill/>
                </a:ln>
                <a:solidFill>
                  <a:schemeClr val="accent6">
                    <a:lumMod val="20000"/>
                    <a:lumOff val="80000"/>
                  </a:schemeClr>
                </a:solidFill>
                <a:effectLst/>
                <a:latin typeface="Arial" pitchFamily="34" charset="0"/>
                <a:ea typeface="Times New Roman" pitchFamily="18" charset="0"/>
                <a:cs typeface="Arial" pitchFamily="34" charset="0"/>
              </a:rPr>
              <a:t>greeny</a:t>
            </a:r>
            <a:r>
              <a:rPr kumimoji="0" lang="en-US" sz="2000" b="0" i="0" u="none" strike="noStrike" cap="none" normalizeH="0" baseline="0" dirty="0" smtClean="0">
                <a:ln>
                  <a:noFill/>
                </a:ln>
                <a:solidFill>
                  <a:schemeClr val="accent6">
                    <a:lumMod val="20000"/>
                    <a:lumOff val="80000"/>
                  </a:schemeClr>
                </a:solidFill>
                <a:effectLst/>
                <a:latin typeface="Arial" pitchFamily="34" charset="0"/>
                <a:ea typeface="Times New Roman" pitchFamily="18" charset="0"/>
                <a:cs typeface="Arial" pitchFamily="34" charset="0"/>
              </a:rPr>
              <a:t>. </a:t>
            </a:r>
            <a:endParaRPr kumimoji="0" lang="ru-RU" sz="2000" b="0" i="0" u="none" strike="noStrike" cap="none" normalizeH="0" baseline="0" dirty="0" smtClean="0">
              <a:ln>
                <a:noFill/>
              </a:ln>
              <a:solidFill>
                <a:schemeClr val="accent6">
                  <a:lumMod val="20000"/>
                  <a:lumOff val="80000"/>
                </a:schemeClr>
              </a:solidFill>
              <a:effectLst/>
              <a:latin typeface="Calibri" pitchFamily="34"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AutoNum type="arabicPeriod"/>
              <a:tabLst/>
            </a:pPr>
            <a:r>
              <a:rPr kumimoji="0" lang="en-US" sz="2000" b="0" i="0" u="none" strike="noStrike" cap="none" normalizeH="0" baseline="0" dirty="0" smtClean="0">
                <a:ln>
                  <a:noFill/>
                </a:ln>
                <a:solidFill>
                  <a:schemeClr val="accent6">
                    <a:lumMod val="20000"/>
                    <a:lumOff val="80000"/>
                  </a:schemeClr>
                </a:solidFill>
                <a:effectLst/>
                <a:latin typeface="Arial" pitchFamily="34" charset="0"/>
                <a:ea typeface="Times New Roman" pitchFamily="18" charset="0"/>
                <a:cs typeface="Arial" pitchFamily="34" charset="0"/>
              </a:rPr>
              <a:t>The British watch the President</a:t>
            </a:r>
            <a:r>
              <a:rPr kumimoji="0" lang="en-US" sz="2000" b="0" i="0" u="none" strike="noStrike" cap="none" normalizeH="0" baseline="0" dirty="0" smtClean="0">
                <a:ln>
                  <a:noFill/>
                </a:ln>
                <a:solidFill>
                  <a:schemeClr val="accent6">
                    <a:lumMod val="20000"/>
                    <a:lumOff val="80000"/>
                  </a:schemeClr>
                </a:solidFill>
                <a:effectLst/>
                <a:latin typeface="Calibri"/>
                <a:ea typeface="Times New Roman" pitchFamily="18" charset="0"/>
                <a:cs typeface="Arial" pitchFamily="34" charset="0"/>
              </a:rPr>
              <a:t>’</a:t>
            </a:r>
            <a:r>
              <a:rPr kumimoji="0" lang="en-US" sz="2000" b="0" i="0" u="none" strike="noStrike" cap="none" normalizeH="0" baseline="0" dirty="0" smtClean="0">
                <a:ln>
                  <a:noFill/>
                </a:ln>
                <a:solidFill>
                  <a:schemeClr val="accent6">
                    <a:lumMod val="20000"/>
                    <a:lumOff val="80000"/>
                  </a:schemeClr>
                </a:solidFill>
                <a:effectLst/>
                <a:latin typeface="Arial" pitchFamily="34" charset="0"/>
                <a:ea typeface="Times New Roman" pitchFamily="18" charset="0"/>
                <a:cs typeface="Arial" pitchFamily="34" charset="0"/>
              </a:rPr>
              <a:t>s speech on the TV. </a:t>
            </a:r>
            <a:endParaRPr kumimoji="0" lang="ru-RU" sz="2000" b="0" i="0" u="none" strike="noStrike" cap="none" normalizeH="0" baseline="0" dirty="0" smtClean="0">
              <a:ln>
                <a:noFill/>
              </a:ln>
              <a:solidFill>
                <a:schemeClr val="accent6">
                  <a:lumMod val="20000"/>
                  <a:lumOff val="80000"/>
                </a:schemeClr>
              </a:solidFill>
              <a:effectLst/>
              <a:latin typeface="Calibri" pitchFamily="34"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AutoNum type="arabicPeriod"/>
              <a:tabLst/>
            </a:pPr>
            <a:r>
              <a:rPr kumimoji="0" lang="en-US" sz="2000" b="0" i="0" u="none" strike="noStrike" cap="none" normalizeH="0" baseline="0" dirty="0" smtClean="0">
                <a:ln>
                  <a:noFill/>
                </a:ln>
                <a:solidFill>
                  <a:schemeClr val="accent6">
                    <a:lumMod val="20000"/>
                    <a:lumOff val="80000"/>
                  </a:schemeClr>
                </a:solidFill>
                <a:effectLst/>
                <a:latin typeface="Arial" pitchFamily="34" charset="0"/>
                <a:ea typeface="Times New Roman" pitchFamily="18" charset="0"/>
                <a:cs typeface="Arial" pitchFamily="34" charset="0"/>
              </a:rPr>
              <a:t>On Christmas morning the stockings are full of presents and sweets. </a:t>
            </a:r>
            <a:endParaRPr kumimoji="0" lang="ru-RU" sz="2000" b="0" i="0" u="none" strike="noStrike" cap="none" normalizeH="0" baseline="0" dirty="0" smtClean="0">
              <a:ln>
                <a:noFill/>
              </a:ln>
              <a:solidFill>
                <a:schemeClr val="accent6">
                  <a:lumMod val="20000"/>
                  <a:lumOff val="80000"/>
                </a:schemeClr>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rotWithShape="0">
          <a:gsLst>
            <a:gs pos="0">
              <a:srgbClr val="000099"/>
            </a:gs>
            <a:gs pos="100000">
              <a:srgbClr val="99CCFF"/>
            </a:gs>
          </a:gsLst>
          <a:lin ang="5400000" scaled="1"/>
        </a:grad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n-US"/>
              <a:t>The 25</a:t>
            </a:r>
            <a:r>
              <a:rPr lang="en-US" baseline="30000"/>
              <a:t>th</a:t>
            </a:r>
            <a:r>
              <a:rPr lang="en-US"/>
              <a:t> of December</a:t>
            </a:r>
            <a:endParaRPr lang="ru-RU"/>
          </a:p>
        </p:txBody>
      </p:sp>
      <p:pic>
        <p:nvPicPr>
          <p:cNvPr id="12292" name="Picture 4" descr="Риждент Стрит перед Рождеством"/>
          <p:cNvPicPr>
            <a:picLocks noGrp="1" noChangeAspect="1" noChangeArrowheads="1"/>
          </p:cNvPicPr>
          <p:nvPr>
            <p:ph type="body" idx="1"/>
          </p:nvPr>
        </p:nvPicPr>
        <p:blipFill>
          <a:blip r:embed="rId2"/>
          <a:srcRect/>
          <a:stretch>
            <a:fillRect/>
          </a:stretch>
        </p:blipFill>
        <p:spPr>
          <a:xfrm>
            <a:off x="468313" y="2465388"/>
            <a:ext cx="8351837" cy="4392612"/>
          </a:xfrm>
          <a:noFill/>
          <a:ln w="76200" cmpd="tri">
            <a:solidFill>
              <a:schemeClr val="tx2"/>
            </a:solidFill>
          </a:ln>
        </p:spPr>
      </p:pic>
      <p:sp>
        <p:nvSpPr>
          <p:cNvPr id="12293" name="Text Box 5"/>
          <p:cNvSpPr txBox="1">
            <a:spLocks noChangeArrowheads="1"/>
          </p:cNvSpPr>
          <p:nvPr/>
        </p:nvSpPr>
        <p:spPr bwMode="auto">
          <a:xfrm>
            <a:off x="827088" y="5954713"/>
            <a:ext cx="2520950" cy="579437"/>
          </a:xfrm>
          <a:prstGeom prst="rect">
            <a:avLst/>
          </a:prstGeom>
          <a:noFill/>
          <a:ln w="9525">
            <a:noFill/>
            <a:miter lim="800000"/>
            <a:headEnd/>
            <a:tailEnd/>
          </a:ln>
          <a:effectLst/>
        </p:spPr>
        <p:txBody>
          <a:bodyPr>
            <a:spAutoFit/>
          </a:bodyPr>
          <a:lstStyle/>
          <a:p>
            <a:pPr eaLnBrk="1" hangingPunct="1"/>
            <a:r>
              <a:rPr lang="en-US" sz="3200">
                <a:latin typeface="Arial Black" pitchFamily="34" charset="0"/>
              </a:rPr>
              <a:t>ENGLAND</a:t>
            </a:r>
            <a:endParaRPr lang="ru-RU" sz="3200">
              <a:latin typeface="Arial Black"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2" presetClass="entr" presetSubtype="0" fill="hold" grpId="0" nodeType="afterEffect">
                                  <p:stCondLst>
                                    <p:cond delay="0"/>
                                  </p:stCondLst>
                                  <p:childTnLst>
                                    <p:set>
                                      <p:cBhvr>
                                        <p:cTn id="6" dur="1" fill="hold">
                                          <p:stCondLst>
                                            <p:cond delay="0"/>
                                          </p:stCondLst>
                                        </p:cTn>
                                        <p:tgtEl>
                                          <p:spTgt spid="12290"/>
                                        </p:tgtEl>
                                        <p:attrNameLst>
                                          <p:attrName>style.visibility</p:attrName>
                                        </p:attrNameLst>
                                      </p:cBhvr>
                                      <p:to>
                                        <p:strVal val="visible"/>
                                      </p:to>
                                    </p:set>
                                    <p:animScale>
                                      <p:cBhvr>
                                        <p:cTn id="7" dur="1000" decel="50000" fill="hold">
                                          <p:stCondLst>
                                            <p:cond delay="0"/>
                                          </p:stCondLst>
                                        </p:cTn>
                                        <p:tgtEl>
                                          <p:spTgt spid="12290"/>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12290"/>
                                        </p:tgtEl>
                                        <p:attrNameLst>
                                          <p:attrName>ppt_x</p:attrName>
                                          <p:attrName>ppt_y</p:attrName>
                                        </p:attrNameLst>
                                      </p:cBhvr>
                                    </p:animMotion>
                                    <p:animEffect transition="in" filter="fade">
                                      <p:cBhvr>
                                        <p:cTn id="9" dur="1000"/>
                                        <p:tgtEl>
                                          <p:spTgt spid="12290"/>
                                        </p:tgtEl>
                                      </p:cBhvr>
                                    </p:animEffect>
                                  </p:childTnLst>
                                </p:cTn>
                              </p:par>
                            </p:childTnLst>
                          </p:cTn>
                        </p:par>
                        <p:par>
                          <p:cTn id="10" fill="hold">
                            <p:stCondLst>
                              <p:cond delay="1000"/>
                            </p:stCondLst>
                            <p:childTnLst>
                              <p:par>
                                <p:cTn id="11" presetID="8" presetClass="entr" presetSubtype="16" fill="hold" nodeType="afterEffect">
                                  <p:stCondLst>
                                    <p:cond delay="0"/>
                                  </p:stCondLst>
                                  <p:childTnLst>
                                    <p:set>
                                      <p:cBhvr>
                                        <p:cTn id="12" dur="1" fill="hold">
                                          <p:stCondLst>
                                            <p:cond delay="0"/>
                                          </p:stCondLst>
                                        </p:cTn>
                                        <p:tgtEl>
                                          <p:spTgt spid="12292"/>
                                        </p:tgtEl>
                                        <p:attrNameLst>
                                          <p:attrName>style.visibility</p:attrName>
                                        </p:attrNameLst>
                                      </p:cBhvr>
                                      <p:to>
                                        <p:strVal val="visible"/>
                                      </p:to>
                                    </p:set>
                                    <p:animEffect transition="in" filter="diamond(in)">
                                      <p:cBhvr>
                                        <p:cTn id="13" dur="2000"/>
                                        <p:tgtEl>
                                          <p:spTgt spid="1229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0"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rotWithShape="0">
          <a:gsLst>
            <a:gs pos="0">
              <a:srgbClr val="000066"/>
            </a:gs>
            <a:gs pos="50000">
              <a:srgbClr val="3399FF"/>
            </a:gs>
            <a:gs pos="100000">
              <a:srgbClr val="000066"/>
            </a:gs>
          </a:gsLst>
          <a:lin ang="5400000" scaled="1"/>
        </a:gra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en-US"/>
              <a:t>The 7</a:t>
            </a:r>
            <a:r>
              <a:rPr lang="en-US" baseline="30000"/>
              <a:t>th</a:t>
            </a:r>
            <a:r>
              <a:rPr lang="en-US"/>
              <a:t> of January</a:t>
            </a:r>
            <a:endParaRPr lang="ru-RU"/>
          </a:p>
        </p:txBody>
      </p:sp>
      <p:pic>
        <p:nvPicPr>
          <p:cNvPr id="13316" name="Picture 4" descr="празднование рождества"/>
          <p:cNvPicPr>
            <a:picLocks noGrp="1" noChangeAspect="1" noChangeArrowheads="1"/>
          </p:cNvPicPr>
          <p:nvPr>
            <p:ph type="body" idx="1"/>
          </p:nvPr>
        </p:nvPicPr>
        <p:blipFill>
          <a:blip r:embed="rId2"/>
          <a:srcRect/>
          <a:stretch>
            <a:fillRect/>
          </a:stretch>
        </p:blipFill>
        <p:spPr>
          <a:xfrm>
            <a:off x="1042988" y="1844675"/>
            <a:ext cx="7489825" cy="4679950"/>
          </a:xfrm>
          <a:noFill/>
          <a:ln w="76200">
            <a:solidFill>
              <a:schemeClr val="tx2"/>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13314"/>
                                        </p:tgtEl>
                                        <p:attrNameLst>
                                          <p:attrName>style.visibility</p:attrName>
                                        </p:attrNameLst>
                                      </p:cBhvr>
                                      <p:to>
                                        <p:strVal val="visible"/>
                                      </p:to>
                                    </p:set>
                                    <p:animEffect transition="in" filter="circle(in)">
                                      <p:cBhvr>
                                        <p:cTn id="7" dur="2000"/>
                                        <p:tgtEl>
                                          <p:spTgt spid="13314"/>
                                        </p:tgtEl>
                                      </p:cBhvr>
                                    </p:animEffect>
                                  </p:childTnLst>
                                </p:cTn>
                              </p:par>
                            </p:childTnLst>
                          </p:cTn>
                        </p:par>
                        <p:par>
                          <p:cTn id="8" fill="hold">
                            <p:stCondLst>
                              <p:cond delay="2000"/>
                            </p:stCondLst>
                            <p:childTnLst>
                              <p:par>
                                <p:cTn id="9" presetID="12" presetClass="entr" presetSubtype="4" fill="hold" nodeType="afterEffect">
                                  <p:stCondLst>
                                    <p:cond delay="0"/>
                                  </p:stCondLst>
                                  <p:childTnLst>
                                    <p:set>
                                      <p:cBhvr>
                                        <p:cTn id="10" dur="1" fill="hold">
                                          <p:stCondLst>
                                            <p:cond delay="0"/>
                                          </p:stCondLst>
                                        </p:cTn>
                                        <p:tgtEl>
                                          <p:spTgt spid="13316"/>
                                        </p:tgtEl>
                                        <p:attrNameLst>
                                          <p:attrName>style.visibility</p:attrName>
                                        </p:attrNameLst>
                                      </p:cBhvr>
                                      <p:to>
                                        <p:strVal val="visible"/>
                                      </p:to>
                                    </p:set>
                                    <p:animEffect transition="in" filter="slide(fromBottom)">
                                      <p:cBhvr>
                                        <p:cTn id="11" dur="500"/>
                                        <p:tgtEl>
                                          <p:spTgt spid="13316"/>
                                        </p:tgtEl>
                                      </p:cBhvr>
                                    </p:animEffect>
                                  </p:childTnLst>
                                </p:cTn>
                              </p:par>
                            </p:childTnLst>
                          </p:cTn>
                        </p:par>
                        <p:par>
                          <p:cTn id="12" fill="hold">
                            <p:stCondLst>
                              <p:cond delay="2500"/>
                            </p:stCondLst>
                            <p:childTnLst>
                              <p:par>
                                <p:cTn id="13" presetID="21" presetClass="entr" presetSubtype="4" fill="hold" nodeType="afterEffect">
                                  <p:stCondLst>
                                    <p:cond delay="0"/>
                                  </p:stCondLst>
                                  <p:childTnLst>
                                    <p:set>
                                      <p:cBhvr>
                                        <p:cTn id="14" dur="1" fill="hold">
                                          <p:stCondLst>
                                            <p:cond delay="0"/>
                                          </p:stCondLst>
                                        </p:cTn>
                                        <p:tgtEl>
                                          <p:spTgt spid="13316"/>
                                        </p:tgtEl>
                                        <p:attrNameLst>
                                          <p:attrName>style.visibility</p:attrName>
                                        </p:attrNameLst>
                                      </p:cBhvr>
                                      <p:to>
                                        <p:strVal val="visible"/>
                                      </p:to>
                                    </p:set>
                                    <p:animEffect transition="in" filter="wheel(4)">
                                      <p:cBhvr>
                                        <p:cTn id="15" dur="2000"/>
                                        <p:tgtEl>
                                          <p:spTgt spid="133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US"/>
              <a:t>Christmas Symbols and traditions in Russia</a:t>
            </a:r>
            <a:endParaRPr lang="ru-RU"/>
          </a:p>
        </p:txBody>
      </p:sp>
      <p:pic>
        <p:nvPicPr>
          <p:cNvPr id="14340" name="Picture 4" descr="i?id=59032640&amp;tov=6">
            <a:hlinkClick r:id="rId2"/>
          </p:cNvPr>
          <p:cNvPicPr>
            <a:picLocks noGrp="1" noChangeAspect="1" noChangeArrowheads="1"/>
          </p:cNvPicPr>
          <p:nvPr>
            <p:ph type="body" idx="1"/>
          </p:nvPr>
        </p:nvPicPr>
        <p:blipFill>
          <a:blip r:embed="rId3"/>
          <a:srcRect/>
          <a:stretch>
            <a:fillRect/>
          </a:stretch>
        </p:blipFill>
        <p:spPr>
          <a:xfrm>
            <a:off x="755650" y="3213100"/>
            <a:ext cx="3529013" cy="3311525"/>
          </a:xfrm>
          <a:noFill/>
          <a:ln w="38100">
            <a:solidFill>
              <a:schemeClr val="tx1"/>
            </a:solidFill>
          </a:ln>
        </p:spPr>
      </p:pic>
      <p:pic>
        <p:nvPicPr>
          <p:cNvPr id="14341" name="Picture 5" descr="Сегодня рождественские традиции снова возвращаются в Россию"/>
          <p:cNvPicPr>
            <a:picLocks noChangeAspect="1" noChangeArrowheads="1"/>
          </p:cNvPicPr>
          <p:nvPr/>
        </p:nvPicPr>
        <p:blipFill>
          <a:blip r:embed="rId4"/>
          <a:srcRect/>
          <a:stretch>
            <a:fillRect/>
          </a:stretch>
        </p:blipFill>
        <p:spPr bwMode="auto">
          <a:xfrm>
            <a:off x="5003800" y="3284538"/>
            <a:ext cx="3097213" cy="3097212"/>
          </a:xfrm>
          <a:prstGeom prst="rect">
            <a:avLst/>
          </a:prstGeom>
          <a:noFill/>
          <a:ln w="38100">
            <a:solidFill>
              <a:schemeClr val="tx1"/>
            </a:solid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1" presetClass="entr" presetSubtype="0" fill="hold" grpId="0" nodeType="afterEffect">
                                  <p:stCondLst>
                                    <p:cond delay="0"/>
                                  </p:stCondLst>
                                  <p:childTnLst>
                                    <p:set>
                                      <p:cBhvr>
                                        <p:cTn id="6" dur="1" fill="hold">
                                          <p:stCondLst>
                                            <p:cond delay="0"/>
                                          </p:stCondLst>
                                        </p:cTn>
                                        <p:tgtEl>
                                          <p:spTgt spid="14338"/>
                                        </p:tgtEl>
                                        <p:attrNameLst>
                                          <p:attrName>style.visibility</p:attrName>
                                        </p:attrNameLst>
                                      </p:cBhvr>
                                      <p:to>
                                        <p:strVal val="visible"/>
                                      </p:to>
                                    </p:set>
                                    <p:animEffect transition="in" filter="fade">
                                      <p:cBhvr>
                                        <p:cTn id="7" dur="770" decel="100000"/>
                                        <p:tgtEl>
                                          <p:spTgt spid="14338"/>
                                        </p:tgtEl>
                                      </p:cBhvr>
                                    </p:animEffect>
                                    <p:animScale>
                                      <p:cBhvr>
                                        <p:cTn id="8" dur="770" decel="100000"/>
                                        <p:tgtEl>
                                          <p:spTgt spid="14338"/>
                                        </p:tgtEl>
                                      </p:cBhvr>
                                      <p:from x="10000" y="10000"/>
                                      <p:to x="200000" y="450000"/>
                                    </p:animScale>
                                    <p:animScale>
                                      <p:cBhvr>
                                        <p:cTn id="9" dur="1230" accel="100000" fill="hold">
                                          <p:stCondLst>
                                            <p:cond delay="770"/>
                                          </p:stCondLst>
                                        </p:cTn>
                                        <p:tgtEl>
                                          <p:spTgt spid="14338"/>
                                        </p:tgtEl>
                                      </p:cBhvr>
                                      <p:from x="200000" y="450000"/>
                                      <p:to x="100000" y="100000"/>
                                    </p:animScale>
                                    <p:set>
                                      <p:cBhvr>
                                        <p:cTn id="10" dur="770" fill="hold"/>
                                        <p:tgtEl>
                                          <p:spTgt spid="14338"/>
                                        </p:tgtEl>
                                        <p:attrNameLst>
                                          <p:attrName>ppt_x</p:attrName>
                                        </p:attrNameLst>
                                      </p:cBhvr>
                                      <p:to>
                                        <p:strVal val="(0.5)"/>
                                      </p:to>
                                    </p:set>
                                    <p:anim from="(0.5)" to="(#ppt_x)" calcmode="lin" valueType="num">
                                      <p:cBhvr>
                                        <p:cTn id="11" dur="1230" accel="100000" fill="hold">
                                          <p:stCondLst>
                                            <p:cond delay="770"/>
                                          </p:stCondLst>
                                        </p:cTn>
                                        <p:tgtEl>
                                          <p:spTgt spid="14338"/>
                                        </p:tgtEl>
                                        <p:attrNameLst>
                                          <p:attrName>ppt_x</p:attrName>
                                        </p:attrNameLst>
                                      </p:cBhvr>
                                    </p:anim>
                                    <p:set>
                                      <p:cBhvr>
                                        <p:cTn id="12" dur="770" fill="hold"/>
                                        <p:tgtEl>
                                          <p:spTgt spid="14338"/>
                                        </p:tgtEl>
                                        <p:attrNameLst>
                                          <p:attrName>ppt_y</p:attrName>
                                        </p:attrNameLst>
                                      </p:cBhvr>
                                      <p:to>
                                        <p:strVal val="(#ppt_y+0.4)"/>
                                      </p:to>
                                    </p:set>
                                    <p:anim from="(#ppt_y+0.4)" to="(#ppt_y)" calcmode="lin" valueType="num">
                                      <p:cBhvr>
                                        <p:cTn id="13" dur="1230" accel="100000" fill="hold">
                                          <p:stCondLst>
                                            <p:cond delay="770"/>
                                          </p:stCondLst>
                                        </p:cTn>
                                        <p:tgtEl>
                                          <p:spTgt spid="14338"/>
                                        </p:tgtEl>
                                        <p:attrNameLst>
                                          <p:attrName>ppt_y</p:attrName>
                                        </p:attrNameLst>
                                      </p:cBhvr>
                                    </p:anim>
                                  </p:childTnLst>
                                </p:cTn>
                              </p:par>
                            </p:childTnLst>
                          </p:cTn>
                        </p:par>
                        <p:par>
                          <p:cTn id="14" fill="hold">
                            <p:stCondLst>
                              <p:cond delay="2000"/>
                            </p:stCondLst>
                            <p:childTnLst>
                              <p:par>
                                <p:cTn id="15" presetID="48" presetClass="entr" presetSubtype="0" accel="50000" fill="hold" nodeType="afterEffect">
                                  <p:stCondLst>
                                    <p:cond delay="0"/>
                                  </p:stCondLst>
                                  <p:childTnLst>
                                    <p:set>
                                      <p:cBhvr>
                                        <p:cTn id="16" dur="1" fill="hold">
                                          <p:stCondLst>
                                            <p:cond delay="0"/>
                                          </p:stCondLst>
                                        </p:cTn>
                                        <p:tgtEl>
                                          <p:spTgt spid="14340"/>
                                        </p:tgtEl>
                                        <p:attrNameLst>
                                          <p:attrName>style.visibility</p:attrName>
                                        </p:attrNameLst>
                                      </p:cBhvr>
                                      <p:to>
                                        <p:strVal val="visible"/>
                                      </p:to>
                                    </p:set>
                                    <p:anim calcmode="lin" valueType="num">
                                      <p:cBhvr>
                                        <p:cTn id="17" dur="1000" fill="hold"/>
                                        <p:tgtEl>
                                          <p:spTgt spid="14340"/>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18" dur="1000" fill="hold"/>
                                        <p:tgtEl>
                                          <p:spTgt spid="14340"/>
                                        </p:tgtEl>
                                        <p:attrNameLst>
                                          <p:attrName>ppt_x</p:attrName>
                                        </p:attrNameLst>
                                      </p:cBhvr>
                                      <p:tavLst>
                                        <p:tav tm="0">
                                          <p:val>
                                            <p:fltVal val="-1"/>
                                          </p:val>
                                        </p:tav>
                                        <p:tav tm="50000">
                                          <p:val>
                                            <p:fltVal val="0.95"/>
                                          </p:val>
                                        </p:tav>
                                        <p:tav tm="100000">
                                          <p:val>
                                            <p:strVal val="#ppt_x"/>
                                          </p:val>
                                        </p:tav>
                                      </p:tavLst>
                                    </p:anim>
                                    <p:anim calcmode="lin" valueType="num">
                                      <p:cBhvr>
                                        <p:cTn id="19" dur="1000" fill="hold"/>
                                        <p:tgtEl>
                                          <p:spTgt spid="14340"/>
                                        </p:tgtEl>
                                        <p:attrNameLst>
                                          <p:attrName>ppt_y</p:attrName>
                                        </p:attrNameLst>
                                      </p:cBhvr>
                                      <p:tavLst>
                                        <p:tav tm="0">
                                          <p:val>
                                            <p:strVal val="#ppt_y"/>
                                          </p:val>
                                        </p:tav>
                                        <p:tav tm="100000">
                                          <p:val>
                                            <p:strVal val="#ppt_y"/>
                                          </p:val>
                                        </p:tav>
                                      </p:tavLst>
                                    </p:anim>
                                    <p:animEffect transition="in" filter="fade">
                                      <p:cBhvr>
                                        <p:cTn id="20" dur="1000"/>
                                        <p:tgtEl>
                                          <p:spTgt spid="14340"/>
                                        </p:tgtEl>
                                      </p:cBhvr>
                                    </p:animEffect>
                                  </p:childTnLst>
                                </p:cTn>
                              </p:par>
                            </p:childTnLst>
                          </p:cTn>
                        </p:par>
                        <p:par>
                          <p:cTn id="21" fill="hold">
                            <p:stCondLst>
                              <p:cond delay="3000"/>
                            </p:stCondLst>
                            <p:childTnLst>
                              <p:par>
                                <p:cTn id="22" presetID="15" presetClass="entr" presetSubtype="0" fill="hold" nodeType="afterEffect">
                                  <p:stCondLst>
                                    <p:cond delay="0"/>
                                  </p:stCondLst>
                                  <p:childTnLst>
                                    <p:set>
                                      <p:cBhvr>
                                        <p:cTn id="23" dur="1" fill="hold">
                                          <p:stCondLst>
                                            <p:cond delay="0"/>
                                          </p:stCondLst>
                                        </p:cTn>
                                        <p:tgtEl>
                                          <p:spTgt spid="14340"/>
                                        </p:tgtEl>
                                        <p:attrNameLst>
                                          <p:attrName>style.visibility</p:attrName>
                                        </p:attrNameLst>
                                      </p:cBhvr>
                                      <p:to>
                                        <p:strVal val="visible"/>
                                      </p:to>
                                    </p:set>
                                    <p:anim calcmode="lin" valueType="num">
                                      <p:cBhvr>
                                        <p:cTn id="24" dur="1000" fill="hold"/>
                                        <p:tgtEl>
                                          <p:spTgt spid="14340"/>
                                        </p:tgtEl>
                                        <p:attrNameLst>
                                          <p:attrName>ppt_w</p:attrName>
                                        </p:attrNameLst>
                                      </p:cBhvr>
                                      <p:tavLst>
                                        <p:tav tm="0">
                                          <p:val>
                                            <p:fltVal val="0"/>
                                          </p:val>
                                        </p:tav>
                                        <p:tav tm="100000">
                                          <p:val>
                                            <p:strVal val="#ppt_w"/>
                                          </p:val>
                                        </p:tav>
                                      </p:tavLst>
                                    </p:anim>
                                    <p:anim calcmode="lin" valueType="num">
                                      <p:cBhvr>
                                        <p:cTn id="25" dur="1000" fill="hold"/>
                                        <p:tgtEl>
                                          <p:spTgt spid="14340"/>
                                        </p:tgtEl>
                                        <p:attrNameLst>
                                          <p:attrName>ppt_h</p:attrName>
                                        </p:attrNameLst>
                                      </p:cBhvr>
                                      <p:tavLst>
                                        <p:tav tm="0">
                                          <p:val>
                                            <p:fltVal val="0"/>
                                          </p:val>
                                        </p:tav>
                                        <p:tav tm="100000">
                                          <p:val>
                                            <p:strVal val="#ppt_h"/>
                                          </p:val>
                                        </p:tav>
                                      </p:tavLst>
                                    </p:anim>
                                    <p:anim calcmode="lin" valueType="num">
                                      <p:cBhvr>
                                        <p:cTn id="26" dur="1000" fill="hold"/>
                                        <p:tgtEl>
                                          <p:spTgt spid="14340"/>
                                        </p:tgtEl>
                                        <p:attrNameLst>
                                          <p:attrName>ppt_x</p:attrName>
                                        </p:attrNameLst>
                                      </p:cBhvr>
                                      <p:tavLst>
                                        <p:tav tm="0" fmla="#ppt_x+(cos(-2*pi*(1-$))*-#ppt_x-sin(-2*pi*(1-$))*(1-#ppt_y))*(1-$)">
                                          <p:val>
                                            <p:fltVal val="0"/>
                                          </p:val>
                                        </p:tav>
                                        <p:tav tm="100000">
                                          <p:val>
                                            <p:fltVal val="1"/>
                                          </p:val>
                                        </p:tav>
                                      </p:tavLst>
                                    </p:anim>
                                    <p:anim calcmode="lin" valueType="num">
                                      <p:cBhvr>
                                        <p:cTn id="27" dur="1000" fill="hold"/>
                                        <p:tgtEl>
                                          <p:spTgt spid="14340"/>
                                        </p:tgtEl>
                                        <p:attrNameLst>
                                          <p:attrName>ppt_y</p:attrName>
                                        </p:attrNameLst>
                                      </p:cBhvr>
                                      <p:tavLst>
                                        <p:tav tm="0" fmla="#ppt_y+(sin(-2*pi*(1-$))*-#ppt_x+cos(-2*pi*(1-$))*(1-#ppt_y))*(1-$)">
                                          <p:val>
                                            <p:fltVal val="0"/>
                                          </p:val>
                                        </p:tav>
                                        <p:tav tm="100000">
                                          <p:val>
                                            <p:fltVal val="1"/>
                                          </p:val>
                                        </p:tav>
                                      </p:tavLst>
                                    </p:anim>
                                  </p:childTnLst>
                                </p:cTn>
                              </p:par>
                            </p:childTnLst>
                          </p:cTn>
                        </p:par>
                        <p:par>
                          <p:cTn id="28" fill="hold">
                            <p:stCondLst>
                              <p:cond delay="4000"/>
                            </p:stCondLst>
                            <p:childTnLst>
                              <p:par>
                                <p:cTn id="29" presetID="30" presetClass="entr" presetSubtype="0" fill="hold" nodeType="afterEffect">
                                  <p:stCondLst>
                                    <p:cond delay="0"/>
                                  </p:stCondLst>
                                  <p:childTnLst>
                                    <p:set>
                                      <p:cBhvr>
                                        <p:cTn id="30" dur="1" fill="hold">
                                          <p:stCondLst>
                                            <p:cond delay="0"/>
                                          </p:stCondLst>
                                        </p:cTn>
                                        <p:tgtEl>
                                          <p:spTgt spid="14341"/>
                                        </p:tgtEl>
                                        <p:attrNameLst>
                                          <p:attrName>style.visibility</p:attrName>
                                        </p:attrNameLst>
                                      </p:cBhvr>
                                      <p:to>
                                        <p:strVal val="visible"/>
                                      </p:to>
                                    </p:set>
                                    <p:animEffect transition="in" filter="fade">
                                      <p:cBhvr>
                                        <p:cTn id="31" dur="800" decel="100000"/>
                                        <p:tgtEl>
                                          <p:spTgt spid="14341"/>
                                        </p:tgtEl>
                                      </p:cBhvr>
                                    </p:animEffect>
                                    <p:anim calcmode="lin" valueType="num">
                                      <p:cBhvr>
                                        <p:cTn id="32" dur="800" decel="100000" fill="hold"/>
                                        <p:tgtEl>
                                          <p:spTgt spid="14341"/>
                                        </p:tgtEl>
                                        <p:attrNameLst>
                                          <p:attrName>style.rotation</p:attrName>
                                        </p:attrNameLst>
                                      </p:cBhvr>
                                      <p:tavLst>
                                        <p:tav tm="0">
                                          <p:val>
                                            <p:fltVal val="-90"/>
                                          </p:val>
                                        </p:tav>
                                        <p:tav tm="100000">
                                          <p:val>
                                            <p:fltVal val="0"/>
                                          </p:val>
                                        </p:tav>
                                      </p:tavLst>
                                    </p:anim>
                                    <p:anim calcmode="lin" valueType="num">
                                      <p:cBhvr>
                                        <p:cTn id="33" dur="800" decel="100000" fill="hold"/>
                                        <p:tgtEl>
                                          <p:spTgt spid="14341"/>
                                        </p:tgtEl>
                                        <p:attrNameLst>
                                          <p:attrName>ppt_x</p:attrName>
                                        </p:attrNameLst>
                                      </p:cBhvr>
                                      <p:tavLst>
                                        <p:tav tm="0">
                                          <p:val>
                                            <p:strVal val="#ppt_x+0.4"/>
                                          </p:val>
                                        </p:tav>
                                        <p:tav tm="100000">
                                          <p:val>
                                            <p:strVal val="#ppt_x-0.05"/>
                                          </p:val>
                                        </p:tav>
                                      </p:tavLst>
                                    </p:anim>
                                    <p:anim calcmode="lin" valueType="num">
                                      <p:cBhvr>
                                        <p:cTn id="34" dur="800" decel="100000" fill="hold"/>
                                        <p:tgtEl>
                                          <p:spTgt spid="14341"/>
                                        </p:tgtEl>
                                        <p:attrNameLst>
                                          <p:attrName>ppt_y</p:attrName>
                                        </p:attrNameLst>
                                      </p:cBhvr>
                                      <p:tavLst>
                                        <p:tav tm="0">
                                          <p:val>
                                            <p:strVal val="#ppt_y-0.4"/>
                                          </p:val>
                                        </p:tav>
                                        <p:tav tm="100000">
                                          <p:val>
                                            <p:strVal val="#ppt_y+0.1"/>
                                          </p:val>
                                        </p:tav>
                                      </p:tavLst>
                                    </p:anim>
                                    <p:anim calcmode="lin" valueType="num">
                                      <p:cBhvr>
                                        <p:cTn id="35" dur="200" accel="100000" fill="hold">
                                          <p:stCondLst>
                                            <p:cond delay="800"/>
                                          </p:stCondLst>
                                        </p:cTn>
                                        <p:tgtEl>
                                          <p:spTgt spid="14341"/>
                                        </p:tgtEl>
                                        <p:attrNameLst>
                                          <p:attrName>ppt_x</p:attrName>
                                        </p:attrNameLst>
                                      </p:cBhvr>
                                      <p:tavLst>
                                        <p:tav tm="0">
                                          <p:val>
                                            <p:strVal val="#ppt_x-0.05"/>
                                          </p:val>
                                        </p:tav>
                                        <p:tav tm="100000">
                                          <p:val>
                                            <p:strVal val="#ppt_x"/>
                                          </p:val>
                                        </p:tav>
                                      </p:tavLst>
                                    </p:anim>
                                    <p:anim calcmode="lin" valueType="num">
                                      <p:cBhvr>
                                        <p:cTn id="36" dur="200" accel="100000" fill="hold">
                                          <p:stCondLst>
                                            <p:cond delay="800"/>
                                          </p:stCondLst>
                                        </p:cTn>
                                        <p:tgtEl>
                                          <p:spTgt spid="14341"/>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8"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rotWithShape="0">
          <a:gsLst>
            <a:gs pos="0">
              <a:srgbClr val="000066"/>
            </a:gs>
            <a:gs pos="50000">
              <a:srgbClr val="3333CC"/>
            </a:gs>
            <a:gs pos="100000">
              <a:srgbClr val="000066"/>
            </a:gs>
          </a:gsLst>
          <a:lin ang="5400000" scaled="1"/>
        </a:gradFill>
        <a:effectLst/>
      </p:bgPr>
    </p:bg>
    <p:spTree>
      <p:nvGrpSpPr>
        <p:cNvPr id="1" name=""/>
        <p:cNvGrpSpPr/>
        <p:nvPr/>
      </p:nvGrpSpPr>
      <p:grpSpPr>
        <a:xfrm>
          <a:off x="0" y="0"/>
          <a:ext cx="0" cy="0"/>
          <a:chOff x="0" y="0"/>
          <a:chExt cx="0" cy="0"/>
        </a:xfrm>
      </p:grpSpPr>
      <p:pic>
        <p:nvPicPr>
          <p:cNvPr id="15365" name="Picture 5" descr="Внутреннее пространство храма Христа Спасителя украшено живыми елями и букетами белых цветов"/>
          <p:cNvPicPr>
            <a:picLocks noGrp="1" noChangeAspect="1" noChangeArrowheads="1"/>
          </p:cNvPicPr>
          <p:nvPr>
            <p:ph type="title"/>
          </p:nvPr>
        </p:nvPicPr>
        <p:blipFill>
          <a:blip r:embed="rId2"/>
          <a:srcRect/>
          <a:stretch>
            <a:fillRect/>
          </a:stretch>
        </p:blipFill>
        <p:spPr>
          <a:xfrm>
            <a:off x="395288" y="476250"/>
            <a:ext cx="2376487" cy="2232025"/>
          </a:xfrm>
          <a:noFill/>
          <a:ln w="76200" cmpd="tri">
            <a:solidFill>
              <a:srgbClr val="003300"/>
            </a:solidFill>
          </a:ln>
        </p:spPr>
      </p:pic>
      <p:pic>
        <p:nvPicPr>
          <p:cNvPr id="15367" name="Picture 7" descr="tree"/>
          <p:cNvPicPr>
            <a:picLocks noChangeAspect="1" noChangeArrowheads="1"/>
          </p:cNvPicPr>
          <p:nvPr/>
        </p:nvPicPr>
        <p:blipFill>
          <a:blip r:embed="rId3"/>
          <a:srcRect/>
          <a:stretch>
            <a:fillRect/>
          </a:stretch>
        </p:blipFill>
        <p:spPr bwMode="auto">
          <a:xfrm>
            <a:off x="3492500" y="260350"/>
            <a:ext cx="2374900" cy="2447925"/>
          </a:xfrm>
          <a:prstGeom prst="rect">
            <a:avLst/>
          </a:prstGeom>
          <a:noFill/>
          <a:ln w="76200" cmpd="tri">
            <a:solidFill>
              <a:srgbClr val="003300"/>
            </a:solidFill>
            <a:miter lim="800000"/>
            <a:headEnd/>
            <a:tailEnd/>
          </a:ln>
        </p:spPr>
      </p:pic>
      <p:pic>
        <p:nvPicPr>
          <p:cNvPr id="15368" name="Picture 8" descr="r3"/>
          <p:cNvPicPr>
            <a:picLocks noGrp="1" noChangeAspect="1" noChangeArrowheads="1"/>
          </p:cNvPicPr>
          <p:nvPr>
            <p:ph type="body" idx="1"/>
          </p:nvPr>
        </p:nvPicPr>
        <p:blipFill>
          <a:blip r:embed="rId4"/>
          <a:srcRect/>
          <a:stretch>
            <a:fillRect/>
          </a:stretch>
        </p:blipFill>
        <p:spPr>
          <a:xfrm>
            <a:off x="179388" y="3716338"/>
            <a:ext cx="2736850" cy="2881312"/>
          </a:xfrm>
          <a:noFill/>
          <a:ln w="76200" cmpd="tri">
            <a:solidFill>
              <a:srgbClr val="003300"/>
            </a:solidFill>
          </a:ln>
        </p:spPr>
      </p:pic>
      <p:pic>
        <p:nvPicPr>
          <p:cNvPr id="15369" name="Picture 9" descr="i?id=14321750&amp;tov=5">
            <a:hlinkClick r:id="rId5"/>
          </p:cNvPr>
          <p:cNvPicPr>
            <a:picLocks noChangeAspect="1" noChangeArrowheads="1"/>
          </p:cNvPicPr>
          <p:nvPr/>
        </p:nvPicPr>
        <p:blipFill>
          <a:blip r:embed="rId6"/>
          <a:srcRect/>
          <a:stretch>
            <a:fillRect/>
          </a:stretch>
        </p:blipFill>
        <p:spPr bwMode="auto">
          <a:xfrm>
            <a:off x="3492500" y="3716338"/>
            <a:ext cx="5256213" cy="2881312"/>
          </a:xfrm>
          <a:prstGeom prst="rect">
            <a:avLst/>
          </a:prstGeom>
          <a:noFill/>
          <a:ln w="76200" cmpd="tri">
            <a:solidFill>
              <a:srgbClr val="003300"/>
            </a:solidFill>
            <a:miter lim="800000"/>
            <a:headEnd/>
            <a:tailEnd/>
          </a:ln>
        </p:spPr>
      </p:pic>
      <p:sp>
        <p:nvSpPr>
          <p:cNvPr id="15372" name="Text Box 12"/>
          <p:cNvSpPr txBox="1">
            <a:spLocks noChangeArrowheads="1"/>
          </p:cNvSpPr>
          <p:nvPr/>
        </p:nvSpPr>
        <p:spPr bwMode="auto">
          <a:xfrm>
            <a:off x="3903663" y="2663825"/>
            <a:ext cx="895350" cy="366713"/>
          </a:xfrm>
          <a:prstGeom prst="rect">
            <a:avLst/>
          </a:prstGeom>
          <a:noFill/>
          <a:ln w="9525">
            <a:noFill/>
            <a:miter lim="800000"/>
            <a:headEnd/>
            <a:tailEnd/>
          </a:ln>
          <a:effectLst/>
        </p:spPr>
        <p:txBody>
          <a:bodyPr wrap="none">
            <a:spAutoFit/>
          </a:bodyPr>
          <a:lstStyle/>
          <a:p>
            <a:pPr eaLnBrk="1" hangingPunct="1"/>
            <a:r>
              <a:rPr lang="en-US">
                <a:latin typeface="Arial Black" pitchFamily="34" charset="0"/>
              </a:rPr>
              <a:t>Yolka</a:t>
            </a:r>
            <a:endParaRPr lang="ru-RU">
              <a:latin typeface="Arial Black" pitchFamily="34" charset="0"/>
            </a:endParaRPr>
          </a:p>
        </p:txBody>
      </p:sp>
      <p:sp>
        <p:nvSpPr>
          <p:cNvPr id="15373" name="Text Box 13"/>
          <p:cNvSpPr txBox="1">
            <a:spLocks noChangeArrowheads="1"/>
          </p:cNvSpPr>
          <p:nvPr/>
        </p:nvSpPr>
        <p:spPr bwMode="auto">
          <a:xfrm>
            <a:off x="592138" y="6597650"/>
            <a:ext cx="2228850" cy="366713"/>
          </a:xfrm>
          <a:prstGeom prst="rect">
            <a:avLst/>
          </a:prstGeom>
          <a:noFill/>
          <a:ln w="9525">
            <a:noFill/>
            <a:miter lim="800000"/>
            <a:headEnd/>
            <a:tailEnd/>
          </a:ln>
          <a:effectLst/>
        </p:spPr>
        <p:txBody>
          <a:bodyPr wrap="none">
            <a:spAutoFit/>
          </a:bodyPr>
          <a:lstStyle/>
          <a:p>
            <a:pPr eaLnBrk="1" hangingPunct="1"/>
            <a:r>
              <a:rPr lang="en-US">
                <a:latin typeface="Arial Black" pitchFamily="34" charset="0"/>
              </a:rPr>
              <a:t>Christmas cards</a:t>
            </a:r>
            <a:endParaRPr lang="ru-RU">
              <a:latin typeface="Arial Black" pitchFamily="34" charset="0"/>
            </a:endParaRPr>
          </a:p>
        </p:txBody>
      </p:sp>
      <p:sp>
        <p:nvSpPr>
          <p:cNvPr id="15374" name="Text Box 14"/>
          <p:cNvSpPr txBox="1">
            <a:spLocks noChangeArrowheads="1"/>
          </p:cNvSpPr>
          <p:nvPr/>
        </p:nvSpPr>
        <p:spPr bwMode="auto">
          <a:xfrm>
            <a:off x="663575" y="2663825"/>
            <a:ext cx="2076450" cy="366713"/>
          </a:xfrm>
          <a:prstGeom prst="rect">
            <a:avLst/>
          </a:prstGeom>
          <a:noFill/>
          <a:ln w="9525">
            <a:noFill/>
            <a:miter lim="800000"/>
            <a:headEnd/>
            <a:tailEnd/>
          </a:ln>
          <a:effectLst/>
        </p:spPr>
        <p:txBody>
          <a:bodyPr wrap="none">
            <a:spAutoFit/>
          </a:bodyPr>
          <a:lstStyle/>
          <a:p>
            <a:pPr eaLnBrk="1" hangingPunct="1"/>
            <a:r>
              <a:rPr lang="en-US">
                <a:latin typeface="Arial Black" pitchFamily="34" charset="0"/>
              </a:rPr>
              <a:t>Visiting church</a:t>
            </a:r>
            <a:endParaRPr lang="ru-RU">
              <a:latin typeface="Arial Black"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5" presetClass="entr" presetSubtype="0" fill="hold" nodeType="afterEffect">
                                  <p:stCondLst>
                                    <p:cond delay="0"/>
                                  </p:stCondLst>
                                  <p:childTnLst>
                                    <p:set>
                                      <p:cBhvr>
                                        <p:cTn id="6" dur="1" fill="hold">
                                          <p:stCondLst>
                                            <p:cond delay="0"/>
                                          </p:stCondLst>
                                        </p:cTn>
                                        <p:tgtEl>
                                          <p:spTgt spid="15365"/>
                                        </p:tgtEl>
                                        <p:attrNameLst>
                                          <p:attrName>style.visibility</p:attrName>
                                        </p:attrNameLst>
                                      </p:cBhvr>
                                      <p:to>
                                        <p:strVal val="visible"/>
                                      </p:to>
                                    </p:set>
                                    <p:anim calcmode="lin" valueType="num">
                                      <p:cBhvr>
                                        <p:cTn id="7" dur="500" decel="50000" fill="hold">
                                          <p:stCondLst>
                                            <p:cond delay="0"/>
                                          </p:stCondLst>
                                        </p:cTn>
                                        <p:tgtEl>
                                          <p:spTgt spid="15365"/>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15365"/>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15365"/>
                                        </p:tgtEl>
                                        <p:attrNameLst>
                                          <p:attrName>ppt_w</p:attrName>
                                        </p:attrNameLst>
                                      </p:cBhvr>
                                      <p:tavLst>
                                        <p:tav tm="0">
                                          <p:val>
                                            <p:strVal val="#ppt_w*.05"/>
                                          </p:val>
                                        </p:tav>
                                        <p:tav tm="100000">
                                          <p:val>
                                            <p:strVal val="#ppt_w"/>
                                          </p:val>
                                        </p:tav>
                                      </p:tavLst>
                                    </p:anim>
                                    <p:anim calcmode="lin" valueType="num">
                                      <p:cBhvr>
                                        <p:cTn id="10" dur="1000" fill="hold"/>
                                        <p:tgtEl>
                                          <p:spTgt spid="15365"/>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15365"/>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15365"/>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15365"/>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15365"/>
                                        </p:tgtEl>
                                      </p:cBhvr>
                                    </p:animEffect>
                                  </p:childTnLst>
                                </p:cTn>
                              </p:par>
                            </p:childTnLst>
                          </p:cTn>
                        </p:par>
                        <p:par>
                          <p:cTn id="15" fill="hold">
                            <p:stCondLst>
                              <p:cond delay="1000"/>
                            </p:stCondLst>
                            <p:childTnLst>
                              <p:par>
                                <p:cTn id="16" presetID="26" presetClass="entr" presetSubtype="0" fill="hold" nodeType="afterEffect">
                                  <p:stCondLst>
                                    <p:cond delay="0"/>
                                  </p:stCondLst>
                                  <p:childTnLst>
                                    <p:set>
                                      <p:cBhvr>
                                        <p:cTn id="17" dur="1" fill="hold">
                                          <p:stCondLst>
                                            <p:cond delay="0"/>
                                          </p:stCondLst>
                                        </p:cTn>
                                        <p:tgtEl>
                                          <p:spTgt spid="15367"/>
                                        </p:tgtEl>
                                        <p:attrNameLst>
                                          <p:attrName>style.visibility</p:attrName>
                                        </p:attrNameLst>
                                      </p:cBhvr>
                                      <p:to>
                                        <p:strVal val="visible"/>
                                      </p:to>
                                    </p:set>
                                    <p:animEffect transition="in" filter="wipe(down)">
                                      <p:cBhvr>
                                        <p:cTn id="18" dur="580">
                                          <p:stCondLst>
                                            <p:cond delay="0"/>
                                          </p:stCondLst>
                                        </p:cTn>
                                        <p:tgtEl>
                                          <p:spTgt spid="15367"/>
                                        </p:tgtEl>
                                      </p:cBhvr>
                                    </p:animEffect>
                                    <p:anim calcmode="lin" valueType="num">
                                      <p:cBhvr>
                                        <p:cTn id="19" dur="1822" tmFilter="0,0; 0.14,0.36; 0.43,0.73; 0.71,0.91; 1.0,1.0">
                                          <p:stCondLst>
                                            <p:cond delay="0"/>
                                          </p:stCondLst>
                                        </p:cTn>
                                        <p:tgtEl>
                                          <p:spTgt spid="15367"/>
                                        </p:tgtEl>
                                        <p:attrNameLst>
                                          <p:attrName>ppt_x</p:attrName>
                                        </p:attrNameLst>
                                      </p:cBhvr>
                                      <p:tavLst>
                                        <p:tav tm="0">
                                          <p:val>
                                            <p:strVal val="#ppt_x-0.25"/>
                                          </p:val>
                                        </p:tav>
                                        <p:tav tm="100000">
                                          <p:val>
                                            <p:strVal val="#ppt_x"/>
                                          </p:val>
                                        </p:tav>
                                      </p:tavLst>
                                    </p:anim>
                                    <p:anim calcmode="lin" valueType="num">
                                      <p:cBhvr>
                                        <p:cTn id="20" dur="664" tmFilter="0.0,0.0; 0.25,0.07; 0.50,0.2; 0.75,0.467; 1.0,1.0">
                                          <p:stCondLst>
                                            <p:cond delay="0"/>
                                          </p:stCondLst>
                                        </p:cTn>
                                        <p:tgtEl>
                                          <p:spTgt spid="15367"/>
                                        </p:tgtEl>
                                        <p:attrNameLst>
                                          <p:attrName>ppt_y</p:attrName>
                                        </p:attrNameLst>
                                      </p:cBhvr>
                                      <p:tavLst>
                                        <p:tav tm="0" fmla="#ppt_y-sin(pi*$)/3">
                                          <p:val>
                                            <p:fltVal val="0.5"/>
                                          </p:val>
                                        </p:tav>
                                        <p:tav tm="100000">
                                          <p:val>
                                            <p:fltVal val="1"/>
                                          </p:val>
                                        </p:tav>
                                      </p:tavLst>
                                    </p:anim>
                                    <p:anim calcmode="lin" valueType="num">
                                      <p:cBhvr>
                                        <p:cTn id="21" dur="664" tmFilter="0, 0; 0.125,0.2665; 0.25,0.4; 0.375,0.465; 0.5,0.5;  0.625,0.535; 0.75,0.6; 0.875,0.7335; 1,1">
                                          <p:stCondLst>
                                            <p:cond delay="664"/>
                                          </p:stCondLst>
                                        </p:cTn>
                                        <p:tgtEl>
                                          <p:spTgt spid="15367"/>
                                        </p:tgtEl>
                                        <p:attrNameLst>
                                          <p:attrName>ppt_y</p:attrName>
                                        </p:attrNameLst>
                                      </p:cBhvr>
                                      <p:tavLst>
                                        <p:tav tm="0" fmla="#ppt_y-sin(pi*$)/9">
                                          <p:val>
                                            <p:fltVal val="0"/>
                                          </p:val>
                                        </p:tav>
                                        <p:tav tm="100000">
                                          <p:val>
                                            <p:fltVal val="1"/>
                                          </p:val>
                                        </p:tav>
                                      </p:tavLst>
                                    </p:anim>
                                    <p:anim calcmode="lin" valueType="num">
                                      <p:cBhvr>
                                        <p:cTn id="22" dur="332" tmFilter="0, 0; 0.125,0.2665; 0.25,0.4; 0.375,0.465; 0.5,0.5;  0.625,0.535; 0.75,0.6; 0.875,0.7335; 1,1">
                                          <p:stCondLst>
                                            <p:cond delay="1324"/>
                                          </p:stCondLst>
                                        </p:cTn>
                                        <p:tgtEl>
                                          <p:spTgt spid="15367"/>
                                        </p:tgtEl>
                                        <p:attrNameLst>
                                          <p:attrName>ppt_y</p:attrName>
                                        </p:attrNameLst>
                                      </p:cBhvr>
                                      <p:tavLst>
                                        <p:tav tm="0" fmla="#ppt_y-sin(pi*$)/27">
                                          <p:val>
                                            <p:fltVal val="0"/>
                                          </p:val>
                                        </p:tav>
                                        <p:tav tm="100000">
                                          <p:val>
                                            <p:fltVal val="1"/>
                                          </p:val>
                                        </p:tav>
                                      </p:tavLst>
                                    </p:anim>
                                    <p:anim calcmode="lin" valueType="num">
                                      <p:cBhvr>
                                        <p:cTn id="23" dur="164" tmFilter="0, 0; 0.125,0.2665; 0.25,0.4; 0.375,0.465; 0.5,0.5;  0.625,0.535; 0.75,0.6; 0.875,0.7335; 1,1">
                                          <p:stCondLst>
                                            <p:cond delay="1656"/>
                                          </p:stCondLst>
                                        </p:cTn>
                                        <p:tgtEl>
                                          <p:spTgt spid="15367"/>
                                        </p:tgtEl>
                                        <p:attrNameLst>
                                          <p:attrName>ppt_y</p:attrName>
                                        </p:attrNameLst>
                                      </p:cBhvr>
                                      <p:tavLst>
                                        <p:tav tm="0" fmla="#ppt_y-sin(pi*$)/81">
                                          <p:val>
                                            <p:fltVal val="0"/>
                                          </p:val>
                                        </p:tav>
                                        <p:tav tm="100000">
                                          <p:val>
                                            <p:fltVal val="1"/>
                                          </p:val>
                                        </p:tav>
                                      </p:tavLst>
                                    </p:anim>
                                    <p:animScale>
                                      <p:cBhvr>
                                        <p:cTn id="24" dur="26">
                                          <p:stCondLst>
                                            <p:cond delay="650"/>
                                          </p:stCondLst>
                                        </p:cTn>
                                        <p:tgtEl>
                                          <p:spTgt spid="15367"/>
                                        </p:tgtEl>
                                      </p:cBhvr>
                                      <p:to x="100000" y="60000"/>
                                    </p:animScale>
                                    <p:animScale>
                                      <p:cBhvr>
                                        <p:cTn id="25" dur="166" decel="50000">
                                          <p:stCondLst>
                                            <p:cond delay="676"/>
                                          </p:stCondLst>
                                        </p:cTn>
                                        <p:tgtEl>
                                          <p:spTgt spid="15367"/>
                                        </p:tgtEl>
                                      </p:cBhvr>
                                      <p:to x="100000" y="100000"/>
                                    </p:animScale>
                                    <p:animScale>
                                      <p:cBhvr>
                                        <p:cTn id="26" dur="26">
                                          <p:stCondLst>
                                            <p:cond delay="1312"/>
                                          </p:stCondLst>
                                        </p:cTn>
                                        <p:tgtEl>
                                          <p:spTgt spid="15367"/>
                                        </p:tgtEl>
                                      </p:cBhvr>
                                      <p:to x="100000" y="80000"/>
                                    </p:animScale>
                                    <p:animScale>
                                      <p:cBhvr>
                                        <p:cTn id="27" dur="166" decel="50000">
                                          <p:stCondLst>
                                            <p:cond delay="1338"/>
                                          </p:stCondLst>
                                        </p:cTn>
                                        <p:tgtEl>
                                          <p:spTgt spid="15367"/>
                                        </p:tgtEl>
                                      </p:cBhvr>
                                      <p:to x="100000" y="100000"/>
                                    </p:animScale>
                                    <p:animScale>
                                      <p:cBhvr>
                                        <p:cTn id="28" dur="26">
                                          <p:stCondLst>
                                            <p:cond delay="1642"/>
                                          </p:stCondLst>
                                        </p:cTn>
                                        <p:tgtEl>
                                          <p:spTgt spid="15367"/>
                                        </p:tgtEl>
                                      </p:cBhvr>
                                      <p:to x="100000" y="90000"/>
                                    </p:animScale>
                                    <p:animScale>
                                      <p:cBhvr>
                                        <p:cTn id="29" dur="166" decel="50000">
                                          <p:stCondLst>
                                            <p:cond delay="1668"/>
                                          </p:stCondLst>
                                        </p:cTn>
                                        <p:tgtEl>
                                          <p:spTgt spid="15367"/>
                                        </p:tgtEl>
                                      </p:cBhvr>
                                      <p:to x="100000" y="100000"/>
                                    </p:animScale>
                                    <p:animScale>
                                      <p:cBhvr>
                                        <p:cTn id="30" dur="26">
                                          <p:stCondLst>
                                            <p:cond delay="1808"/>
                                          </p:stCondLst>
                                        </p:cTn>
                                        <p:tgtEl>
                                          <p:spTgt spid="15367"/>
                                        </p:tgtEl>
                                      </p:cBhvr>
                                      <p:to x="100000" y="95000"/>
                                    </p:animScale>
                                    <p:animScale>
                                      <p:cBhvr>
                                        <p:cTn id="31" dur="166" decel="50000">
                                          <p:stCondLst>
                                            <p:cond delay="1834"/>
                                          </p:stCondLst>
                                        </p:cTn>
                                        <p:tgtEl>
                                          <p:spTgt spid="15367"/>
                                        </p:tgtEl>
                                      </p:cBhvr>
                                      <p:to x="100000" y="100000"/>
                                    </p:animScale>
                                  </p:childTnLst>
                                </p:cTn>
                              </p:par>
                            </p:childTnLst>
                          </p:cTn>
                        </p:par>
                        <p:par>
                          <p:cTn id="32" fill="hold">
                            <p:stCondLst>
                              <p:cond delay="3000"/>
                            </p:stCondLst>
                            <p:childTnLst>
                              <p:par>
                                <p:cTn id="33" presetID="35" presetClass="entr" presetSubtype="0" fill="hold" nodeType="afterEffect">
                                  <p:stCondLst>
                                    <p:cond delay="0"/>
                                  </p:stCondLst>
                                  <p:childTnLst>
                                    <p:set>
                                      <p:cBhvr>
                                        <p:cTn id="34" dur="1" fill="hold">
                                          <p:stCondLst>
                                            <p:cond delay="0"/>
                                          </p:stCondLst>
                                        </p:cTn>
                                        <p:tgtEl>
                                          <p:spTgt spid="15368"/>
                                        </p:tgtEl>
                                        <p:attrNameLst>
                                          <p:attrName>style.visibility</p:attrName>
                                        </p:attrNameLst>
                                      </p:cBhvr>
                                      <p:to>
                                        <p:strVal val="visible"/>
                                      </p:to>
                                    </p:set>
                                    <p:animEffect transition="in" filter="fade">
                                      <p:cBhvr>
                                        <p:cTn id="35" dur="2000"/>
                                        <p:tgtEl>
                                          <p:spTgt spid="15368"/>
                                        </p:tgtEl>
                                      </p:cBhvr>
                                    </p:animEffect>
                                    <p:anim calcmode="lin" valueType="num">
                                      <p:cBhvr>
                                        <p:cTn id="36" dur="2000" fill="hold"/>
                                        <p:tgtEl>
                                          <p:spTgt spid="15368"/>
                                        </p:tgtEl>
                                        <p:attrNameLst>
                                          <p:attrName>style.rotation</p:attrName>
                                        </p:attrNameLst>
                                      </p:cBhvr>
                                      <p:tavLst>
                                        <p:tav tm="0">
                                          <p:val>
                                            <p:fltVal val="720"/>
                                          </p:val>
                                        </p:tav>
                                        <p:tav tm="100000">
                                          <p:val>
                                            <p:fltVal val="0"/>
                                          </p:val>
                                        </p:tav>
                                      </p:tavLst>
                                    </p:anim>
                                    <p:anim calcmode="lin" valueType="num">
                                      <p:cBhvr>
                                        <p:cTn id="37" dur="2000" fill="hold"/>
                                        <p:tgtEl>
                                          <p:spTgt spid="15368"/>
                                        </p:tgtEl>
                                        <p:attrNameLst>
                                          <p:attrName>ppt_h</p:attrName>
                                        </p:attrNameLst>
                                      </p:cBhvr>
                                      <p:tavLst>
                                        <p:tav tm="0">
                                          <p:val>
                                            <p:fltVal val="0"/>
                                          </p:val>
                                        </p:tav>
                                        <p:tav tm="100000">
                                          <p:val>
                                            <p:strVal val="#ppt_h"/>
                                          </p:val>
                                        </p:tav>
                                      </p:tavLst>
                                    </p:anim>
                                    <p:anim calcmode="lin" valueType="num">
                                      <p:cBhvr>
                                        <p:cTn id="38" dur="2000" fill="hold"/>
                                        <p:tgtEl>
                                          <p:spTgt spid="15368"/>
                                        </p:tgtEl>
                                        <p:attrNameLst>
                                          <p:attrName>ppt_w</p:attrName>
                                        </p:attrNameLst>
                                      </p:cBhvr>
                                      <p:tavLst>
                                        <p:tav tm="0">
                                          <p:val>
                                            <p:fltVal val="0"/>
                                          </p:val>
                                        </p:tav>
                                        <p:tav tm="100000">
                                          <p:val>
                                            <p:strVal val="#ppt_w"/>
                                          </p:val>
                                        </p:tav>
                                      </p:tavLst>
                                    </p:anim>
                                  </p:childTnLst>
                                </p:cTn>
                              </p:par>
                            </p:childTnLst>
                          </p:cTn>
                        </p:par>
                        <p:par>
                          <p:cTn id="39" fill="hold">
                            <p:stCondLst>
                              <p:cond delay="5000"/>
                            </p:stCondLst>
                            <p:childTnLst>
                              <p:par>
                                <p:cTn id="40" presetID="34" presetClass="entr" presetSubtype="0" fill="hold" nodeType="afterEffect">
                                  <p:stCondLst>
                                    <p:cond delay="0"/>
                                  </p:stCondLst>
                                  <p:childTnLst>
                                    <p:set>
                                      <p:cBhvr>
                                        <p:cTn id="41" dur="1" fill="hold">
                                          <p:stCondLst>
                                            <p:cond delay="0"/>
                                          </p:stCondLst>
                                        </p:cTn>
                                        <p:tgtEl>
                                          <p:spTgt spid="15369"/>
                                        </p:tgtEl>
                                        <p:attrNameLst>
                                          <p:attrName>style.visibility</p:attrName>
                                        </p:attrNameLst>
                                      </p:cBhvr>
                                      <p:to>
                                        <p:strVal val="visible"/>
                                      </p:to>
                                    </p:set>
                                    <p:anim from="(-#ppt_w/2)" to="(#ppt_x)" calcmode="lin" valueType="num">
                                      <p:cBhvr>
                                        <p:cTn id="42" dur="600" fill="hold">
                                          <p:stCondLst>
                                            <p:cond delay="0"/>
                                          </p:stCondLst>
                                        </p:cTn>
                                        <p:tgtEl>
                                          <p:spTgt spid="15369"/>
                                        </p:tgtEl>
                                        <p:attrNameLst>
                                          <p:attrName>ppt_x</p:attrName>
                                        </p:attrNameLst>
                                      </p:cBhvr>
                                    </p:anim>
                                    <p:anim from="0" to="-1.0" calcmode="lin" valueType="num">
                                      <p:cBhvr>
                                        <p:cTn id="43" dur="200" decel="50000" autoRev="1" fill="hold">
                                          <p:stCondLst>
                                            <p:cond delay="600"/>
                                          </p:stCondLst>
                                        </p:cTn>
                                        <p:tgtEl>
                                          <p:spTgt spid="15369"/>
                                        </p:tgtEl>
                                        <p:attrNameLst>
                                          <p:attrName>xshear</p:attrName>
                                        </p:attrNameLst>
                                      </p:cBhvr>
                                    </p:anim>
                                    <p:animScale>
                                      <p:cBhvr>
                                        <p:cTn id="44" dur="200" decel="100000" autoRev="1" fill="hold">
                                          <p:stCondLst>
                                            <p:cond delay="600"/>
                                          </p:stCondLst>
                                        </p:cTn>
                                        <p:tgtEl>
                                          <p:spTgt spid="15369"/>
                                        </p:tgtEl>
                                      </p:cBhvr>
                                      <p:from x="100000" y="100000"/>
                                      <p:to x="80000" y="100000"/>
                                    </p:animScale>
                                    <p:anim by="(#ppt_h/3+#ppt_w*0.1)" calcmode="lin" valueType="num">
                                      <p:cBhvr additive="sum">
                                        <p:cTn id="45" dur="200" decel="100000" autoRev="1" fill="hold">
                                          <p:stCondLst>
                                            <p:cond delay="600"/>
                                          </p:stCondLst>
                                        </p:cTn>
                                        <p:tgtEl>
                                          <p:spTgt spid="15369"/>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gradFill rotWithShape="0">
          <a:gsLst>
            <a:gs pos="0">
              <a:srgbClr val="003300"/>
            </a:gs>
            <a:gs pos="100000">
              <a:srgbClr val="99FF99"/>
            </a:gs>
          </a:gsLst>
          <a:lin ang="5400000" scaled="1"/>
        </a:gra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US"/>
              <a:t>English Christmas symbols and Traditions </a:t>
            </a:r>
            <a:endParaRPr lang="ru-RU"/>
          </a:p>
        </p:txBody>
      </p:sp>
      <p:pic>
        <p:nvPicPr>
          <p:cNvPr id="16389" name="Picture 5" descr="santaus"/>
          <p:cNvPicPr>
            <a:picLocks noChangeAspect="1" noChangeArrowheads="1"/>
          </p:cNvPicPr>
          <p:nvPr/>
        </p:nvPicPr>
        <p:blipFill>
          <a:blip r:embed="rId2"/>
          <a:srcRect/>
          <a:stretch>
            <a:fillRect/>
          </a:stretch>
        </p:blipFill>
        <p:spPr bwMode="auto">
          <a:xfrm>
            <a:off x="3348038" y="2133600"/>
            <a:ext cx="5795962" cy="3959225"/>
          </a:xfrm>
          <a:prstGeom prst="rect">
            <a:avLst/>
          </a:prstGeom>
          <a:noFill/>
          <a:ln w="76200" cmpd="tri">
            <a:solidFill>
              <a:schemeClr val="tx2"/>
            </a:solidFill>
            <a:miter lim="800000"/>
            <a:headEnd/>
            <a:tailEnd/>
          </a:ln>
        </p:spPr>
      </p:pic>
      <p:sp>
        <p:nvSpPr>
          <p:cNvPr id="16392" name="Text Box 8"/>
          <p:cNvSpPr txBox="1">
            <a:spLocks noChangeArrowheads="1"/>
          </p:cNvSpPr>
          <p:nvPr/>
        </p:nvSpPr>
        <p:spPr bwMode="auto">
          <a:xfrm>
            <a:off x="250825" y="4652963"/>
            <a:ext cx="2592388" cy="641350"/>
          </a:xfrm>
          <a:prstGeom prst="rect">
            <a:avLst/>
          </a:prstGeom>
          <a:noFill/>
          <a:ln w="9525">
            <a:noFill/>
            <a:miter lim="800000"/>
            <a:headEnd/>
            <a:tailEnd/>
          </a:ln>
          <a:effectLst/>
        </p:spPr>
        <p:txBody>
          <a:bodyPr>
            <a:spAutoFit/>
          </a:bodyPr>
          <a:lstStyle/>
          <a:p>
            <a:pPr eaLnBrk="1" hangingPunct="1"/>
            <a:r>
              <a:rPr lang="en-US">
                <a:solidFill>
                  <a:srgbClr val="003300"/>
                </a:solidFill>
                <a:latin typeface="Arial Black" pitchFamily="34" charset="0"/>
              </a:rPr>
              <a:t>New Year`s Tree</a:t>
            </a:r>
          </a:p>
          <a:p>
            <a:pPr eaLnBrk="1" hangingPunct="1"/>
            <a:r>
              <a:rPr lang="en-US">
                <a:solidFill>
                  <a:srgbClr val="003300"/>
                </a:solidFill>
                <a:latin typeface="Arial Black" pitchFamily="34" charset="0"/>
              </a:rPr>
              <a:t>Father Christmas</a:t>
            </a:r>
            <a:endParaRPr lang="ru-RU">
              <a:solidFill>
                <a:srgbClr val="003300"/>
              </a:solidFill>
              <a:latin typeface="Arial Black"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6" presetClass="entr" presetSubtype="0" fill="hold" grpId="0" nodeType="afterEffect">
                                  <p:stCondLst>
                                    <p:cond delay="0"/>
                                  </p:stCondLst>
                                  <p:iterate type="lt">
                                    <p:tmPct val="10000"/>
                                  </p:iterate>
                                  <p:childTnLst>
                                    <p:set>
                                      <p:cBhvr>
                                        <p:cTn id="6" dur="1" fill="hold">
                                          <p:stCondLst>
                                            <p:cond delay="0"/>
                                          </p:stCondLst>
                                        </p:cTn>
                                        <p:tgtEl>
                                          <p:spTgt spid="16386"/>
                                        </p:tgtEl>
                                        <p:attrNameLst>
                                          <p:attrName>style.visibility</p:attrName>
                                        </p:attrNameLst>
                                      </p:cBhvr>
                                      <p:to>
                                        <p:strVal val="visible"/>
                                      </p:to>
                                    </p:set>
                                    <p:anim by="(-#ppt_w*2)" calcmode="lin" valueType="num">
                                      <p:cBhvr rctx="PPT">
                                        <p:cTn id="7" dur="500" autoRev="1" fill="hold">
                                          <p:stCondLst>
                                            <p:cond delay="0"/>
                                          </p:stCondLst>
                                        </p:cTn>
                                        <p:tgtEl>
                                          <p:spTgt spid="16386"/>
                                        </p:tgtEl>
                                        <p:attrNameLst>
                                          <p:attrName>ppt_w</p:attrName>
                                        </p:attrNameLst>
                                      </p:cBhvr>
                                    </p:anim>
                                    <p:anim by="(#ppt_w*0.50)" calcmode="lin" valueType="num">
                                      <p:cBhvr>
                                        <p:cTn id="8" dur="500" decel="50000" autoRev="1" fill="hold">
                                          <p:stCondLst>
                                            <p:cond delay="0"/>
                                          </p:stCondLst>
                                        </p:cTn>
                                        <p:tgtEl>
                                          <p:spTgt spid="16386"/>
                                        </p:tgtEl>
                                        <p:attrNameLst>
                                          <p:attrName>ppt_x</p:attrName>
                                        </p:attrNameLst>
                                      </p:cBhvr>
                                    </p:anim>
                                    <p:anim from="(-#ppt_h/2)" to="(#ppt_y)" calcmode="lin" valueType="num">
                                      <p:cBhvr>
                                        <p:cTn id="9" dur="1000" fill="hold">
                                          <p:stCondLst>
                                            <p:cond delay="0"/>
                                          </p:stCondLst>
                                        </p:cTn>
                                        <p:tgtEl>
                                          <p:spTgt spid="16386"/>
                                        </p:tgtEl>
                                        <p:attrNameLst>
                                          <p:attrName>ppt_y</p:attrName>
                                        </p:attrNameLst>
                                      </p:cBhvr>
                                    </p:anim>
                                    <p:animRot by="21600000">
                                      <p:cBhvr>
                                        <p:cTn id="10" dur="1000" fill="hold">
                                          <p:stCondLst>
                                            <p:cond delay="0"/>
                                          </p:stCondLst>
                                        </p:cTn>
                                        <p:tgtEl>
                                          <p:spTgt spid="16386"/>
                                        </p:tgtEl>
                                        <p:attrNameLst>
                                          <p:attrName>r</p:attrName>
                                        </p:attrNameLst>
                                      </p:cBhvr>
                                    </p:animRot>
                                  </p:childTnLst>
                                </p:cTn>
                              </p:par>
                            </p:childTnLst>
                          </p:cTn>
                        </p:par>
                        <p:par>
                          <p:cTn id="11" fill="hold">
                            <p:stCondLst>
                              <p:cond delay="4500"/>
                            </p:stCondLst>
                            <p:childTnLst>
                              <p:par>
                                <p:cTn id="12" presetID="49" presetClass="entr" presetSubtype="0" decel="100000" fill="hold" nodeType="afterEffect">
                                  <p:stCondLst>
                                    <p:cond delay="0"/>
                                  </p:stCondLst>
                                  <p:childTnLst>
                                    <p:set>
                                      <p:cBhvr>
                                        <p:cTn id="13" dur="1" fill="hold">
                                          <p:stCondLst>
                                            <p:cond delay="0"/>
                                          </p:stCondLst>
                                        </p:cTn>
                                        <p:tgtEl>
                                          <p:spTgt spid="16389"/>
                                        </p:tgtEl>
                                        <p:attrNameLst>
                                          <p:attrName>style.visibility</p:attrName>
                                        </p:attrNameLst>
                                      </p:cBhvr>
                                      <p:to>
                                        <p:strVal val="visible"/>
                                      </p:to>
                                    </p:set>
                                    <p:anim calcmode="lin" valueType="num">
                                      <p:cBhvr>
                                        <p:cTn id="14" dur="500" fill="hold"/>
                                        <p:tgtEl>
                                          <p:spTgt spid="16389"/>
                                        </p:tgtEl>
                                        <p:attrNameLst>
                                          <p:attrName>ppt_w</p:attrName>
                                        </p:attrNameLst>
                                      </p:cBhvr>
                                      <p:tavLst>
                                        <p:tav tm="0">
                                          <p:val>
                                            <p:fltVal val="0"/>
                                          </p:val>
                                        </p:tav>
                                        <p:tav tm="100000">
                                          <p:val>
                                            <p:strVal val="#ppt_w"/>
                                          </p:val>
                                        </p:tav>
                                      </p:tavLst>
                                    </p:anim>
                                    <p:anim calcmode="lin" valueType="num">
                                      <p:cBhvr>
                                        <p:cTn id="15" dur="500" fill="hold"/>
                                        <p:tgtEl>
                                          <p:spTgt spid="16389"/>
                                        </p:tgtEl>
                                        <p:attrNameLst>
                                          <p:attrName>ppt_h</p:attrName>
                                        </p:attrNameLst>
                                      </p:cBhvr>
                                      <p:tavLst>
                                        <p:tav tm="0">
                                          <p:val>
                                            <p:fltVal val="0"/>
                                          </p:val>
                                        </p:tav>
                                        <p:tav tm="100000">
                                          <p:val>
                                            <p:strVal val="#ppt_h"/>
                                          </p:val>
                                        </p:tav>
                                      </p:tavLst>
                                    </p:anim>
                                    <p:anim calcmode="lin" valueType="num">
                                      <p:cBhvr>
                                        <p:cTn id="16" dur="500" fill="hold"/>
                                        <p:tgtEl>
                                          <p:spTgt spid="16389"/>
                                        </p:tgtEl>
                                        <p:attrNameLst>
                                          <p:attrName>style.rotation</p:attrName>
                                        </p:attrNameLst>
                                      </p:cBhvr>
                                      <p:tavLst>
                                        <p:tav tm="0">
                                          <p:val>
                                            <p:fltVal val="360"/>
                                          </p:val>
                                        </p:tav>
                                        <p:tav tm="100000">
                                          <p:val>
                                            <p:fltVal val="0"/>
                                          </p:val>
                                        </p:tav>
                                      </p:tavLst>
                                    </p:anim>
                                    <p:animEffect transition="in" filter="fade">
                                      <p:cBhvr>
                                        <p:cTn id="17" dur="500"/>
                                        <p:tgtEl>
                                          <p:spTgt spid="16389"/>
                                        </p:tgtEl>
                                      </p:cBhvr>
                                    </p:animEffect>
                                  </p:childTnLst>
                                </p:cTn>
                              </p:par>
                            </p:childTnLst>
                          </p:cTn>
                        </p:par>
                        <p:par>
                          <p:cTn id="18" fill="hold">
                            <p:stCondLst>
                              <p:cond delay="5000"/>
                            </p:stCondLst>
                            <p:childTnLst>
                              <p:par>
                                <p:cTn id="19" presetID="34" presetClass="entr" presetSubtype="0" fill="hold" nodeType="afterEffect">
                                  <p:stCondLst>
                                    <p:cond delay="0"/>
                                  </p:stCondLst>
                                  <p:childTnLst>
                                    <p:set>
                                      <p:cBhvr>
                                        <p:cTn id="20" dur="1" fill="hold">
                                          <p:stCondLst>
                                            <p:cond delay="0"/>
                                          </p:stCondLst>
                                        </p:cTn>
                                        <p:tgtEl>
                                          <p:spTgt spid="16389"/>
                                        </p:tgtEl>
                                        <p:attrNameLst>
                                          <p:attrName>style.visibility</p:attrName>
                                        </p:attrNameLst>
                                      </p:cBhvr>
                                      <p:to>
                                        <p:strVal val="visible"/>
                                      </p:to>
                                    </p:set>
                                    <p:anim from="(-#ppt_w/2)" to="(#ppt_x)" calcmode="lin" valueType="num">
                                      <p:cBhvr>
                                        <p:cTn id="21" dur="600" fill="hold">
                                          <p:stCondLst>
                                            <p:cond delay="0"/>
                                          </p:stCondLst>
                                        </p:cTn>
                                        <p:tgtEl>
                                          <p:spTgt spid="16389"/>
                                        </p:tgtEl>
                                        <p:attrNameLst>
                                          <p:attrName>ppt_x</p:attrName>
                                        </p:attrNameLst>
                                      </p:cBhvr>
                                    </p:anim>
                                    <p:anim from="0" to="-1.0" calcmode="lin" valueType="num">
                                      <p:cBhvr>
                                        <p:cTn id="22" dur="200" decel="50000" autoRev="1" fill="hold">
                                          <p:stCondLst>
                                            <p:cond delay="600"/>
                                          </p:stCondLst>
                                        </p:cTn>
                                        <p:tgtEl>
                                          <p:spTgt spid="16389"/>
                                        </p:tgtEl>
                                        <p:attrNameLst>
                                          <p:attrName>xshear</p:attrName>
                                        </p:attrNameLst>
                                      </p:cBhvr>
                                    </p:anim>
                                    <p:animScale>
                                      <p:cBhvr>
                                        <p:cTn id="23" dur="200" decel="100000" autoRev="1" fill="hold">
                                          <p:stCondLst>
                                            <p:cond delay="600"/>
                                          </p:stCondLst>
                                        </p:cTn>
                                        <p:tgtEl>
                                          <p:spTgt spid="16389"/>
                                        </p:tgtEl>
                                      </p:cBhvr>
                                      <p:from x="100000" y="100000"/>
                                      <p:to x="80000" y="100000"/>
                                    </p:animScale>
                                    <p:anim by="(#ppt_h/3+#ppt_w*0.1)" calcmode="lin" valueType="num">
                                      <p:cBhvr additive="sum">
                                        <p:cTn id="24" dur="200" decel="100000" autoRev="1" fill="hold">
                                          <p:stCondLst>
                                            <p:cond delay="600"/>
                                          </p:stCondLst>
                                        </p:cTn>
                                        <p:tgtEl>
                                          <p:spTgt spid="16389"/>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6"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gradFill rotWithShape="0">
          <a:gsLst>
            <a:gs pos="0">
              <a:srgbClr val="FC9FCB"/>
            </a:gs>
            <a:gs pos="13000">
              <a:srgbClr val="F8B049"/>
            </a:gs>
            <a:gs pos="21001">
              <a:srgbClr val="F8B049"/>
            </a:gs>
            <a:gs pos="63000">
              <a:srgbClr val="FEE7F2"/>
            </a:gs>
            <a:gs pos="67000">
              <a:srgbClr val="F952A0"/>
            </a:gs>
            <a:gs pos="69000">
              <a:srgbClr val="C50849"/>
            </a:gs>
            <a:gs pos="82001">
              <a:srgbClr val="B43E85"/>
            </a:gs>
            <a:gs pos="100000">
              <a:srgbClr val="F8B049"/>
            </a:gs>
          </a:gsLst>
          <a:lin ang="5400000" scaled="1"/>
        </a:gradFill>
        <a:effectLst/>
      </p:bgPr>
    </p:bg>
    <p:spTree>
      <p:nvGrpSpPr>
        <p:cNvPr id="1" name=""/>
        <p:cNvGrpSpPr/>
        <p:nvPr/>
      </p:nvGrpSpPr>
      <p:grpSpPr>
        <a:xfrm>
          <a:off x="0" y="0"/>
          <a:ext cx="0" cy="0"/>
          <a:chOff x="0" y="0"/>
          <a:chExt cx="0" cy="0"/>
        </a:xfrm>
      </p:grpSpPr>
      <p:pic>
        <p:nvPicPr>
          <p:cNvPr id="27652" name="Picture 4" descr="Ветви падуба"/>
          <p:cNvPicPr>
            <a:picLocks noGrp="1" noChangeAspect="1" noChangeArrowheads="1"/>
          </p:cNvPicPr>
          <p:nvPr>
            <p:ph type="title"/>
          </p:nvPr>
        </p:nvPicPr>
        <p:blipFill>
          <a:blip r:embed="rId2"/>
          <a:srcRect/>
          <a:stretch>
            <a:fillRect/>
          </a:stretch>
        </p:blipFill>
        <p:spPr>
          <a:xfrm>
            <a:off x="5364163" y="836613"/>
            <a:ext cx="3184525" cy="2079625"/>
          </a:xfrm>
          <a:noFill/>
          <a:ln w="76200" cmpd="tri">
            <a:solidFill>
              <a:srgbClr val="333333"/>
            </a:solidFill>
          </a:ln>
        </p:spPr>
      </p:pic>
      <p:sp>
        <p:nvSpPr>
          <p:cNvPr id="27653" name="Text Box 5"/>
          <p:cNvSpPr txBox="1">
            <a:spLocks noChangeArrowheads="1"/>
          </p:cNvSpPr>
          <p:nvPr/>
        </p:nvSpPr>
        <p:spPr bwMode="auto">
          <a:xfrm>
            <a:off x="3543300" y="1655763"/>
            <a:ext cx="184150" cy="366712"/>
          </a:xfrm>
          <a:prstGeom prst="rect">
            <a:avLst/>
          </a:prstGeom>
          <a:noFill/>
          <a:ln w="9525">
            <a:noFill/>
            <a:miter lim="800000"/>
            <a:headEnd/>
            <a:tailEnd/>
          </a:ln>
          <a:effectLst/>
        </p:spPr>
        <p:txBody>
          <a:bodyPr wrap="none">
            <a:spAutoFit/>
          </a:bodyPr>
          <a:lstStyle/>
          <a:p>
            <a:pPr eaLnBrk="1" hangingPunct="1"/>
            <a:endParaRPr lang="ru-RU">
              <a:latin typeface="Arial Black" pitchFamily="34" charset="0"/>
            </a:endParaRPr>
          </a:p>
        </p:txBody>
      </p:sp>
      <p:sp>
        <p:nvSpPr>
          <p:cNvPr id="27654" name="Text Box 6"/>
          <p:cNvSpPr txBox="1">
            <a:spLocks noChangeArrowheads="1"/>
          </p:cNvSpPr>
          <p:nvPr/>
        </p:nvSpPr>
        <p:spPr bwMode="auto">
          <a:xfrm>
            <a:off x="5508625" y="260350"/>
            <a:ext cx="1943100" cy="366713"/>
          </a:xfrm>
          <a:prstGeom prst="rect">
            <a:avLst/>
          </a:prstGeom>
          <a:noFill/>
          <a:ln w="9525">
            <a:noFill/>
            <a:miter lim="800000"/>
            <a:headEnd/>
            <a:tailEnd/>
          </a:ln>
          <a:effectLst/>
        </p:spPr>
        <p:txBody>
          <a:bodyPr>
            <a:spAutoFit/>
          </a:bodyPr>
          <a:lstStyle/>
          <a:p>
            <a:pPr eaLnBrk="1" hangingPunct="1"/>
            <a:r>
              <a:rPr lang="ru-RU">
                <a:solidFill>
                  <a:srgbClr val="003300"/>
                </a:solidFill>
                <a:latin typeface="Arial Black" pitchFamily="34" charset="0"/>
              </a:rPr>
              <a:t>Mistletoe</a:t>
            </a:r>
            <a:r>
              <a:rPr lang="ru-RU">
                <a:latin typeface="Arial Black" pitchFamily="34" charset="0"/>
              </a:rPr>
              <a:t> </a:t>
            </a:r>
          </a:p>
        </p:txBody>
      </p:sp>
      <p:pic>
        <p:nvPicPr>
          <p:cNvPr id="27664" name="Picture 16" descr="220011"/>
          <p:cNvPicPr>
            <a:picLocks noGrp="1" noChangeAspect="1" noChangeArrowheads="1"/>
          </p:cNvPicPr>
          <p:nvPr>
            <p:ph type="body" idx="1"/>
          </p:nvPr>
        </p:nvPicPr>
        <p:blipFill>
          <a:blip r:embed="rId3"/>
          <a:srcRect/>
          <a:stretch>
            <a:fillRect/>
          </a:stretch>
        </p:blipFill>
        <p:spPr>
          <a:xfrm>
            <a:off x="5334000" y="3500438"/>
            <a:ext cx="3810000" cy="2413000"/>
          </a:xfrm>
          <a:noFill/>
          <a:ln w="76200" cmpd="tri">
            <a:solidFill>
              <a:srgbClr val="333333"/>
            </a:solidFill>
          </a:ln>
        </p:spPr>
      </p:pic>
      <p:pic>
        <p:nvPicPr>
          <p:cNvPr id="27665" name="Picture 17" descr="i?id=9867102&amp;tov=4">
            <a:hlinkClick r:id="rId4"/>
          </p:cNvPr>
          <p:cNvPicPr>
            <a:picLocks noChangeAspect="1" noChangeArrowheads="1"/>
          </p:cNvPicPr>
          <p:nvPr/>
        </p:nvPicPr>
        <p:blipFill>
          <a:blip r:embed="rId5"/>
          <a:srcRect/>
          <a:stretch>
            <a:fillRect/>
          </a:stretch>
        </p:blipFill>
        <p:spPr bwMode="auto">
          <a:xfrm>
            <a:off x="395288" y="188913"/>
            <a:ext cx="3671887" cy="2781300"/>
          </a:xfrm>
          <a:prstGeom prst="rect">
            <a:avLst/>
          </a:prstGeom>
          <a:noFill/>
          <a:ln w="76200" cmpd="tri">
            <a:solidFill>
              <a:srgbClr val="C0C0C0"/>
            </a:solidFill>
            <a:miter lim="800000"/>
            <a:headEnd/>
            <a:tailEnd/>
          </a:ln>
        </p:spPr>
      </p:pic>
      <p:pic>
        <p:nvPicPr>
          <p:cNvPr id="27666" name="Picture 18" descr="i?id=52782363&amp;tov=6">
            <a:hlinkClick r:id="rId6"/>
          </p:cNvPr>
          <p:cNvPicPr>
            <a:picLocks noChangeAspect="1" noChangeArrowheads="1"/>
          </p:cNvPicPr>
          <p:nvPr/>
        </p:nvPicPr>
        <p:blipFill>
          <a:blip r:embed="rId7"/>
          <a:srcRect/>
          <a:stretch>
            <a:fillRect/>
          </a:stretch>
        </p:blipFill>
        <p:spPr bwMode="auto">
          <a:xfrm>
            <a:off x="684213" y="3429000"/>
            <a:ext cx="3455987" cy="2735263"/>
          </a:xfrm>
          <a:prstGeom prst="rect">
            <a:avLst/>
          </a:prstGeom>
          <a:noFill/>
          <a:ln w="76200" cmpd="tri">
            <a:solidFill>
              <a:srgbClr val="C0C0C0"/>
            </a:solidFill>
            <a:miter lim="800000"/>
            <a:headEnd/>
            <a:tailEnd/>
          </a:ln>
        </p:spPr>
      </p:pic>
      <p:sp>
        <p:nvSpPr>
          <p:cNvPr id="27667" name="Text Box 19"/>
          <p:cNvSpPr txBox="1">
            <a:spLocks noChangeArrowheads="1"/>
          </p:cNvSpPr>
          <p:nvPr/>
        </p:nvSpPr>
        <p:spPr bwMode="auto">
          <a:xfrm>
            <a:off x="6064250" y="5905500"/>
            <a:ext cx="2228850" cy="366713"/>
          </a:xfrm>
          <a:prstGeom prst="rect">
            <a:avLst/>
          </a:prstGeom>
          <a:noFill/>
          <a:ln w="9525">
            <a:noFill/>
            <a:miter lim="800000"/>
            <a:headEnd/>
            <a:tailEnd/>
          </a:ln>
          <a:effectLst/>
        </p:spPr>
        <p:txBody>
          <a:bodyPr wrap="none">
            <a:spAutoFit/>
          </a:bodyPr>
          <a:lstStyle/>
          <a:p>
            <a:pPr eaLnBrk="1" hangingPunct="1"/>
            <a:r>
              <a:rPr lang="en-US">
                <a:solidFill>
                  <a:srgbClr val="003300"/>
                </a:solidFill>
                <a:latin typeface="Arial Black" pitchFamily="34" charset="0"/>
              </a:rPr>
              <a:t>Christmas</a:t>
            </a:r>
            <a:r>
              <a:rPr lang="en-US">
                <a:latin typeface="Arial Black" pitchFamily="34" charset="0"/>
              </a:rPr>
              <a:t> </a:t>
            </a:r>
            <a:r>
              <a:rPr lang="en-US">
                <a:solidFill>
                  <a:srgbClr val="003300"/>
                </a:solidFill>
                <a:latin typeface="Arial Black" pitchFamily="34" charset="0"/>
              </a:rPr>
              <a:t>cards</a:t>
            </a:r>
            <a:endParaRPr lang="ru-RU">
              <a:solidFill>
                <a:srgbClr val="003300"/>
              </a:solidFill>
              <a:latin typeface="Arial Black" pitchFamily="34" charset="0"/>
            </a:endParaRPr>
          </a:p>
        </p:txBody>
      </p:sp>
      <p:sp>
        <p:nvSpPr>
          <p:cNvPr id="27668" name="Text Box 20"/>
          <p:cNvSpPr txBox="1">
            <a:spLocks noChangeArrowheads="1"/>
          </p:cNvSpPr>
          <p:nvPr/>
        </p:nvSpPr>
        <p:spPr bwMode="auto">
          <a:xfrm>
            <a:off x="1239838" y="2663825"/>
            <a:ext cx="184150" cy="366713"/>
          </a:xfrm>
          <a:prstGeom prst="rect">
            <a:avLst/>
          </a:prstGeom>
          <a:noFill/>
          <a:ln w="9525">
            <a:noFill/>
            <a:miter lim="800000"/>
            <a:headEnd/>
            <a:tailEnd/>
          </a:ln>
          <a:effectLst/>
        </p:spPr>
        <p:txBody>
          <a:bodyPr wrap="none">
            <a:spAutoFit/>
          </a:bodyPr>
          <a:lstStyle/>
          <a:p>
            <a:pPr eaLnBrk="1" hangingPunct="1"/>
            <a:endParaRPr lang="ru-RU">
              <a:latin typeface="Arial Black" pitchFamily="34" charset="0"/>
            </a:endParaRPr>
          </a:p>
        </p:txBody>
      </p:sp>
      <p:sp>
        <p:nvSpPr>
          <p:cNvPr id="27669" name="Text Box 21"/>
          <p:cNvSpPr txBox="1">
            <a:spLocks noChangeArrowheads="1"/>
          </p:cNvSpPr>
          <p:nvPr/>
        </p:nvSpPr>
        <p:spPr bwMode="auto">
          <a:xfrm>
            <a:off x="395288" y="2924175"/>
            <a:ext cx="1530350" cy="366713"/>
          </a:xfrm>
          <a:prstGeom prst="rect">
            <a:avLst/>
          </a:prstGeom>
          <a:noFill/>
          <a:ln w="9525">
            <a:noFill/>
            <a:miter lim="800000"/>
            <a:headEnd/>
            <a:tailEnd/>
          </a:ln>
          <a:effectLst/>
        </p:spPr>
        <p:txBody>
          <a:bodyPr wrap="none">
            <a:spAutoFit/>
          </a:bodyPr>
          <a:lstStyle/>
          <a:p>
            <a:pPr eaLnBrk="1" hangingPunct="1"/>
            <a:r>
              <a:rPr lang="ru-RU">
                <a:solidFill>
                  <a:srgbClr val="003300"/>
                </a:solidFill>
                <a:latin typeface="Arial Black" pitchFamily="34" charset="0"/>
              </a:rPr>
              <a:t>Poinsettia</a:t>
            </a:r>
            <a:r>
              <a:rPr lang="ru-RU">
                <a:latin typeface="Arial Black" pitchFamily="34" charset="0"/>
              </a:rPr>
              <a:t> </a:t>
            </a:r>
          </a:p>
        </p:txBody>
      </p:sp>
      <p:sp>
        <p:nvSpPr>
          <p:cNvPr id="27670" name="Text Box 22"/>
          <p:cNvSpPr txBox="1">
            <a:spLocks noChangeArrowheads="1"/>
          </p:cNvSpPr>
          <p:nvPr/>
        </p:nvSpPr>
        <p:spPr bwMode="auto">
          <a:xfrm>
            <a:off x="2916238" y="6308725"/>
            <a:ext cx="895350" cy="366713"/>
          </a:xfrm>
          <a:prstGeom prst="rect">
            <a:avLst/>
          </a:prstGeom>
          <a:noFill/>
          <a:ln w="9525">
            <a:noFill/>
            <a:miter lim="800000"/>
            <a:headEnd/>
            <a:tailEnd/>
          </a:ln>
          <a:effectLst/>
        </p:spPr>
        <p:txBody>
          <a:bodyPr wrap="none">
            <a:spAutoFit/>
          </a:bodyPr>
          <a:lstStyle/>
          <a:p>
            <a:pPr eaLnBrk="1" hangingPunct="1"/>
            <a:r>
              <a:rPr lang="ru-RU">
                <a:solidFill>
                  <a:srgbClr val="003300"/>
                </a:solidFill>
                <a:latin typeface="Arial Black" pitchFamily="34" charset="0"/>
              </a:rPr>
              <a:t>Holly</a:t>
            </a:r>
            <a:r>
              <a:rPr lang="ru-RU">
                <a:latin typeface="Arial Black" pitchFamily="34" charset="0"/>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5" presetClass="entr" presetSubtype="0" fill="hold" nodeType="afterEffect">
                                  <p:stCondLst>
                                    <p:cond delay="0"/>
                                  </p:stCondLst>
                                  <p:childTnLst>
                                    <p:set>
                                      <p:cBhvr>
                                        <p:cTn id="6" dur="1" fill="hold">
                                          <p:stCondLst>
                                            <p:cond delay="0"/>
                                          </p:stCondLst>
                                        </p:cTn>
                                        <p:tgtEl>
                                          <p:spTgt spid="27665"/>
                                        </p:tgtEl>
                                        <p:attrNameLst>
                                          <p:attrName>style.visibility</p:attrName>
                                        </p:attrNameLst>
                                      </p:cBhvr>
                                      <p:to>
                                        <p:strVal val="visible"/>
                                      </p:to>
                                    </p:set>
                                    <p:anim calcmode="lin" valueType="num">
                                      <p:cBhvr>
                                        <p:cTn id="7" dur="500" decel="50000" fill="hold">
                                          <p:stCondLst>
                                            <p:cond delay="0"/>
                                          </p:stCondLst>
                                        </p:cTn>
                                        <p:tgtEl>
                                          <p:spTgt spid="27665"/>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27665"/>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27665"/>
                                        </p:tgtEl>
                                        <p:attrNameLst>
                                          <p:attrName>ppt_w</p:attrName>
                                        </p:attrNameLst>
                                      </p:cBhvr>
                                      <p:tavLst>
                                        <p:tav tm="0">
                                          <p:val>
                                            <p:strVal val="#ppt_w*.05"/>
                                          </p:val>
                                        </p:tav>
                                        <p:tav tm="100000">
                                          <p:val>
                                            <p:strVal val="#ppt_w"/>
                                          </p:val>
                                        </p:tav>
                                      </p:tavLst>
                                    </p:anim>
                                    <p:anim calcmode="lin" valueType="num">
                                      <p:cBhvr>
                                        <p:cTn id="10" dur="1000" fill="hold"/>
                                        <p:tgtEl>
                                          <p:spTgt spid="27665"/>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27665"/>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27665"/>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27665"/>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27665"/>
                                        </p:tgtEl>
                                      </p:cBhvr>
                                    </p:animEffect>
                                  </p:childTnLst>
                                </p:cTn>
                              </p:par>
                            </p:childTnLst>
                          </p:cTn>
                        </p:par>
                        <p:par>
                          <p:cTn id="15" fill="hold">
                            <p:stCondLst>
                              <p:cond delay="1000"/>
                            </p:stCondLst>
                            <p:childTnLst>
                              <p:par>
                                <p:cTn id="16" presetID="35" presetClass="entr" presetSubtype="0" fill="hold" nodeType="afterEffect">
                                  <p:stCondLst>
                                    <p:cond delay="0"/>
                                  </p:stCondLst>
                                  <p:childTnLst>
                                    <p:set>
                                      <p:cBhvr>
                                        <p:cTn id="17" dur="1" fill="hold">
                                          <p:stCondLst>
                                            <p:cond delay="0"/>
                                          </p:stCondLst>
                                        </p:cTn>
                                        <p:tgtEl>
                                          <p:spTgt spid="27652"/>
                                        </p:tgtEl>
                                        <p:attrNameLst>
                                          <p:attrName>style.visibility</p:attrName>
                                        </p:attrNameLst>
                                      </p:cBhvr>
                                      <p:to>
                                        <p:strVal val="visible"/>
                                      </p:to>
                                    </p:set>
                                    <p:animEffect transition="in" filter="fade">
                                      <p:cBhvr>
                                        <p:cTn id="18" dur="2000"/>
                                        <p:tgtEl>
                                          <p:spTgt spid="27652"/>
                                        </p:tgtEl>
                                      </p:cBhvr>
                                    </p:animEffect>
                                    <p:anim calcmode="lin" valueType="num">
                                      <p:cBhvr>
                                        <p:cTn id="19" dur="2000" fill="hold"/>
                                        <p:tgtEl>
                                          <p:spTgt spid="27652"/>
                                        </p:tgtEl>
                                        <p:attrNameLst>
                                          <p:attrName>style.rotation</p:attrName>
                                        </p:attrNameLst>
                                      </p:cBhvr>
                                      <p:tavLst>
                                        <p:tav tm="0">
                                          <p:val>
                                            <p:fltVal val="720"/>
                                          </p:val>
                                        </p:tav>
                                        <p:tav tm="100000">
                                          <p:val>
                                            <p:fltVal val="0"/>
                                          </p:val>
                                        </p:tav>
                                      </p:tavLst>
                                    </p:anim>
                                    <p:anim calcmode="lin" valueType="num">
                                      <p:cBhvr>
                                        <p:cTn id="20" dur="2000" fill="hold"/>
                                        <p:tgtEl>
                                          <p:spTgt spid="27652"/>
                                        </p:tgtEl>
                                        <p:attrNameLst>
                                          <p:attrName>ppt_h</p:attrName>
                                        </p:attrNameLst>
                                      </p:cBhvr>
                                      <p:tavLst>
                                        <p:tav tm="0">
                                          <p:val>
                                            <p:fltVal val="0"/>
                                          </p:val>
                                        </p:tav>
                                        <p:tav tm="100000">
                                          <p:val>
                                            <p:strVal val="#ppt_h"/>
                                          </p:val>
                                        </p:tav>
                                      </p:tavLst>
                                    </p:anim>
                                    <p:anim calcmode="lin" valueType="num">
                                      <p:cBhvr>
                                        <p:cTn id="21" dur="2000" fill="hold"/>
                                        <p:tgtEl>
                                          <p:spTgt spid="27652"/>
                                        </p:tgtEl>
                                        <p:attrNameLst>
                                          <p:attrName>ppt_w</p:attrName>
                                        </p:attrNameLst>
                                      </p:cBhvr>
                                      <p:tavLst>
                                        <p:tav tm="0">
                                          <p:val>
                                            <p:fltVal val="0"/>
                                          </p:val>
                                        </p:tav>
                                        <p:tav tm="100000">
                                          <p:val>
                                            <p:strVal val="#ppt_w"/>
                                          </p:val>
                                        </p:tav>
                                      </p:tavLst>
                                    </p:anim>
                                  </p:childTnLst>
                                </p:cTn>
                              </p:par>
                            </p:childTnLst>
                          </p:cTn>
                        </p:par>
                        <p:par>
                          <p:cTn id="22" fill="hold">
                            <p:stCondLst>
                              <p:cond delay="3000"/>
                            </p:stCondLst>
                            <p:childTnLst>
                              <p:par>
                                <p:cTn id="23" presetID="15" presetClass="entr" presetSubtype="0" fill="hold" nodeType="afterEffect">
                                  <p:stCondLst>
                                    <p:cond delay="0"/>
                                  </p:stCondLst>
                                  <p:childTnLst>
                                    <p:set>
                                      <p:cBhvr>
                                        <p:cTn id="24" dur="1" fill="hold">
                                          <p:stCondLst>
                                            <p:cond delay="0"/>
                                          </p:stCondLst>
                                        </p:cTn>
                                        <p:tgtEl>
                                          <p:spTgt spid="27666"/>
                                        </p:tgtEl>
                                        <p:attrNameLst>
                                          <p:attrName>style.visibility</p:attrName>
                                        </p:attrNameLst>
                                      </p:cBhvr>
                                      <p:to>
                                        <p:strVal val="visible"/>
                                      </p:to>
                                    </p:set>
                                    <p:anim calcmode="lin" valueType="num">
                                      <p:cBhvr>
                                        <p:cTn id="25" dur="1000" fill="hold"/>
                                        <p:tgtEl>
                                          <p:spTgt spid="27666"/>
                                        </p:tgtEl>
                                        <p:attrNameLst>
                                          <p:attrName>ppt_w</p:attrName>
                                        </p:attrNameLst>
                                      </p:cBhvr>
                                      <p:tavLst>
                                        <p:tav tm="0">
                                          <p:val>
                                            <p:fltVal val="0"/>
                                          </p:val>
                                        </p:tav>
                                        <p:tav tm="100000">
                                          <p:val>
                                            <p:strVal val="#ppt_w"/>
                                          </p:val>
                                        </p:tav>
                                      </p:tavLst>
                                    </p:anim>
                                    <p:anim calcmode="lin" valueType="num">
                                      <p:cBhvr>
                                        <p:cTn id="26" dur="1000" fill="hold"/>
                                        <p:tgtEl>
                                          <p:spTgt spid="27666"/>
                                        </p:tgtEl>
                                        <p:attrNameLst>
                                          <p:attrName>ppt_h</p:attrName>
                                        </p:attrNameLst>
                                      </p:cBhvr>
                                      <p:tavLst>
                                        <p:tav tm="0">
                                          <p:val>
                                            <p:fltVal val="0"/>
                                          </p:val>
                                        </p:tav>
                                        <p:tav tm="100000">
                                          <p:val>
                                            <p:strVal val="#ppt_h"/>
                                          </p:val>
                                        </p:tav>
                                      </p:tavLst>
                                    </p:anim>
                                    <p:anim calcmode="lin" valueType="num">
                                      <p:cBhvr>
                                        <p:cTn id="27" dur="1000" fill="hold"/>
                                        <p:tgtEl>
                                          <p:spTgt spid="27666"/>
                                        </p:tgtEl>
                                        <p:attrNameLst>
                                          <p:attrName>ppt_x</p:attrName>
                                        </p:attrNameLst>
                                      </p:cBhvr>
                                      <p:tavLst>
                                        <p:tav tm="0" fmla="#ppt_x+(cos(-2*pi*(1-$))*-#ppt_x-sin(-2*pi*(1-$))*(1-#ppt_y))*(1-$)">
                                          <p:val>
                                            <p:fltVal val="0"/>
                                          </p:val>
                                        </p:tav>
                                        <p:tav tm="100000">
                                          <p:val>
                                            <p:fltVal val="1"/>
                                          </p:val>
                                        </p:tav>
                                      </p:tavLst>
                                    </p:anim>
                                    <p:anim calcmode="lin" valueType="num">
                                      <p:cBhvr>
                                        <p:cTn id="28" dur="1000" fill="hold"/>
                                        <p:tgtEl>
                                          <p:spTgt spid="27666"/>
                                        </p:tgtEl>
                                        <p:attrNameLst>
                                          <p:attrName>ppt_y</p:attrName>
                                        </p:attrNameLst>
                                      </p:cBhvr>
                                      <p:tavLst>
                                        <p:tav tm="0" fmla="#ppt_y+(sin(-2*pi*(1-$))*-#ppt_x+cos(-2*pi*(1-$))*(1-#ppt_y))*(1-$)">
                                          <p:val>
                                            <p:fltVal val="0"/>
                                          </p:val>
                                        </p:tav>
                                        <p:tav tm="100000">
                                          <p:val>
                                            <p:fltVal val="1"/>
                                          </p:val>
                                        </p:tav>
                                      </p:tavLst>
                                    </p:anim>
                                  </p:childTnLst>
                                </p:cTn>
                              </p:par>
                            </p:childTnLst>
                          </p:cTn>
                        </p:par>
                        <p:par>
                          <p:cTn id="29" fill="hold">
                            <p:stCondLst>
                              <p:cond delay="4000"/>
                            </p:stCondLst>
                            <p:childTnLst>
                              <p:par>
                                <p:cTn id="30" presetID="49" presetClass="entr" presetSubtype="0" decel="100000" fill="hold" nodeType="afterEffect">
                                  <p:stCondLst>
                                    <p:cond delay="0"/>
                                  </p:stCondLst>
                                  <p:childTnLst>
                                    <p:set>
                                      <p:cBhvr>
                                        <p:cTn id="31" dur="1" fill="hold">
                                          <p:stCondLst>
                                            <p:cond delay="0"/>
                                          </p:stCondLst>
                                        </p:cTn>
                                        <p:tgtEl>
                                          <p:spTgt spid="27664"/>
                                        </p:tgtEl>
                                        <p:attrNameLst>
                                          <p:attrName>style.visibility</p:attrName>
                                        </p:attrNameLst>
                                      </p:cBhvr>
                                      <p:to>
                                        <p:strVal val="visible"/>
                                      </p:to>
                                    </p:set>
                                    <p:anim calcmode="lin" valueType="num">
                                      <p:cBhvr>
                                        <p:cTn id="32" dur="500" fill="hold"/>
                                        <p:tgtEl>
                                          <p:spTgt spid="27664"/>
                                        </p:tgtEl>
                                        <p:attrNameLst>
                                          <p:attrName>ppt_w</p:attrName>
                                        </p:attrNameLst>
                                      </p:cBhvr>
                                      <p:tavLst>
                                        <p:tav tm="0">
                                          <p:val>
                                            <p:fltVal val="0"/>
                                          </p:val>
                                        </p:tav>
                                        <p:tav tm="100000">
                                          <p:val>
                                            <p:strVal val="#ppt_w"/>
                                          </p:val>
                                        </p:tav>
                                      </p:tavLst>
                                    </p:anim>
                                    <p:anim calcmode="lin" valueType="num">
                                      <p:cBhvr>
                                        <p:cTn id="33" dur="500" fill="hold"/>
                                        <p:tgtEl>
                                          <p:spTgt spid="27664"/>
                                        </p:tgtEl>
                                        <p:attrNameLst>
                                          <p:attrName>ppt_h</p:attrName>
                                        </p:attrNameLst>
                                      </p:cBhvr>
                                      <p:tavLst>
                                        <p:tav tm="0">
                                          <p:val>
                                            <p:fltVal val="0"/>
                                          </p:val>
                                        </p:tav>
                                        <p:tav tm="100000">
                                          <p:val>
                                            <p:strVal val="#ppt_h"/>
                                          </p:val>
                                        </p:tav>
                                      </p:tavLst>
                                    </p:anim>
                                    <p:anim calcmode="lin" valueType="num">
                                      <p:cBhvr>
                                        <p:cTn id="34" dur="500" fill="hold"/>
                                        <p:tgtEl>
                                          <p:spTgt spid="27664"/>
                                        </p:tgtEl>
                                        <p:attrNameLst>
                                          <p:attrName>style.rotation</p:attrName>
                                        </p:attrNameLst>
                                      </p:cBhvr>
                                      <p:tavLst>
                                        <p:tav tm="0">
                                          <p:val>
                                            <p:fltVal val="360"/>
                                          </p:val>
                                        </p:tav>
                                        <p:tav tm="100000">
                                          <p:val>
                                            <p:fltVal val="0"/>
                                          </p:val>
                                        </p:tav>
                                      </p:tavLst>
                                    </p:anim>
                                    <p:animEffect transition="in" filter="fade">
                                      <p:cBhvr>
                                        <p:cTn id="35" dur="500"/>
                                        <p:tgtEl>
                                          <p:spTgt spid="2766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gradFill rotWithShape="0">
          <a:gsLst>
            <a:gs pos="0">
              <a:srgbClr val="8488C4"/>
            </a:gs>
            <a:gs pos="53000">
              <a:srgbClr val="D4DEFF"/>
            </a:gs>
            <a:gs pos="83000">
              <a:srgbClr val="D4DEFF"/>
            </a:gs>
            <a:gs pos="100000">
              <a:srgbClr val="96AB94"/>
            </a:gs>
          </a:gsLst>
          <a:lin ang="5400000" scaled="1"/>
        </a:gradFill>
        <a:effectLst/>
      </p:bgPr>
    </p:bg>
    <p:spTree>
      <p:nvGrpSpPr>
        <p:cNvPr id="1" name=""/>
        <p:cNvGrpSpPr/>
        <p:nvPr/>
      </p:nvGrpSpPr>
      <p:grpSpPr>
        <a:xfrm>
          <a:off x="0" y="0"/>
          <a:ext cx="0" cy="0"/>
          <a:chOff x="0" y="0"/>
          <a:chExt cx="0" cy="0"/>
        </a:xfrm>
      </p:grpSpPr>
      <p:pic>
        <p:nvPicPr>
          <p:cNvPr id="17423" name="Picture 15" descr="socks"/>
          <p:cNvPicPr>
            <a:picLocks noChangeAspect="1" noChangeArrowheads="1"/>
          </p:cNvPicPr>
          <p:nvPr/>
        </p:nvPicPr>
        <p:blipFill>
          <a:blip r:embed="rId2"/>
          <a:srcRect/>
          <a:stretch>
            <a:fillRect/>
          </a:stretch>
        </p:blipFill>
        <p:spPr bwMode="auto">
          <a:xfrm>
            <a:off x="611188" y="3644900"/>
            <a:ext cx="4392612" cy="2925763"/>
          </a:xfrm>
          <a:prstGeom prst="rect">
            <a:avLst/>
          </a:prstGeom>
          <a:noFill/>
          <a:ln w="76200">
            <a:solidFill>
              <a:srgbClr val="000066"/>
            </a:solidFill>
            <a:miter lim="800000"/>
            <a:headEnd/>
            <a:tailEnd/>
          </a:ln>
        </p:spPr>
      </p:pic>
      <p:pic>
        <p:nvPicPr>
          <p:cNvPr id="17424" name="Picture 16" descr="Advent Wreath"/>
          <p:cNvPicPr>
            <a:picLocks noGrp="1" noChangeAspect="1" noChangeArrowheads="1"/>
          </p:cNvPicPr>
          <p:nvPr>
            <p:ph type="title"/>
          </p:nvPr>
        </p:nvPicPr>
        <p:blipFill>
          <a:blip r:embed="rId3"/>
          <a:srcRect/>
          <a:stretch>
            <a:fillRect/>
          </a:stretch>
        </p:blipFill>
        <p:spPr>
          <a:xfrm>
            <a:off x="971550" y="333375"/>
            <a:ext cx="3673475" cy="2735263"/>
          </a:xfrm>
          <a:noFill/>
          <a:ln w="76200">
            <a:solidFill>
              <a:srgbClr val="000066"/>
            </a:solidFill>
          </a:ln>
        </p:spPr>
      </p:pic>
      <p:pic>
        <p:nvPicPr>
          <p:cNvPr id="17425" name="Picture 17" descr="art-0287"/>
          <p:cNvPicPr>
            <a:picLocks noChangeAspect="1" noChangeArrowheads="1" noCrop="1"/>
          </p:cNvPicPr>
          <p:nvPr/>
        </p:nvPicPr>
        <p:blipFill>
          <a:blip r:embed="rId4"/>
          <a:srcRect/>
          <a:stretch>
            <a:fillRect/>
          </a:stretch>
        </p:blipFill>
        <p:spPr bwMode="auto">
          <a:xfrm>
            <a:off x="5292725" y="1052513"/>
            <a:ext cx="3384550" cy="2305050"/>
          </a:xfrm>
          <a:prstGeom prst="rect">
            <a:avLst/>
          </a:prstGeom>
          <a:noFill/>
          <a:ln w="9525">
            <a:noFill/>
            <a:miter lim="800000"/>
            <a:headEnd/>
            <a:tailEnd/>
          </a:ln>
        </p:spPr>
      </p:pic>
      <p:sp>
        <p:nvSpPr>
          <p:cNvPr id="17427" name="Text Box 19"/>
          <p:cNvSpPr txBox="1">
            <a:spLocks noChangeArrowheads="1"/>
          </p:cNvSpPr>
          <p:nvPr/>
        </p:nvSpPr>
        <p:spPr bwMode="auto">
          <a:xfrm>
            <a:off x="5056188" y="3935413"/>
            <a:ext cx="3714750" cy="366712"/>
          </a:xfrm>
          <a:prstGeom prst="rect">
            <a:avLst/>
          </a:prstGeom>
          <a:noFill/>
          <a:ln w="9525">
            <a:noFill/>
            <a:miter lim="800000"/>
            <a:headEnd/>
            <a:tailEnd/>
          </a:ln>
          <a:effectLst/>
        </p:spPr>
        <p:txBody>
          <a:bodyPr>
            <a:spAutoFit/>
          </a:bodyPr>
          <a:lstStyle/>
          <a:p>
            <a:pPr eaLnBrk="1" hangingPunct="1"/>
            <a:r>
              <a:rPr lang="en-US">
                <a:solidFill>
                  <a:srgbClr val="000066"/>
                </a:solidFill>
                <a:latin typeface="Arial Black" pitchFamily="34" charset="0"/>
              </a:rPr>
              <a:t>Christmas candles and bells</a:t>
            </a:r>
            <a:endParaRPr lang="ru-RU">
              <a:solidFill>
                <a:srgbClr val="000066"/>
              </a:solidFill>
              <a:latin typeface="Arial Black" pitchFamily="34" charset="0"/>
            </a:endParaRPr>
          </a:p>
        </p:txBody>
      </p:sp>
      <p:sp>
        <p:nvSpPr>
          <p:cNvPr id="17428" name="Text Box 20"/>
          <p:cNvSpPr txBox="1">
            <a:spLocks noChangeArrowheads="1"/>
          </p:cNvSpPr>
          <p:nvPr/>
        </p:nvSpPr>
        <p:spPr bwMode="auto">
          <a:xfrm>
            <a:off x="6156325" y="5661025"/>
            <a:ext cx="1428750" cy="641350"/>
          </a:xfrm>
          <a:prstGeom prst="rect">
            <a:avLst/>
          </a:prstGeom>
          <a:noFill/>
          <a:ln w="9525">
            <a:noFill/>
            <a:miter lim="800000"/>
            <a:headEnd/>
            <a:tailEnd/>
          </a:ln>
          <a:effectLst/>
        </p:spPr>
        <p:txBody>
          <a:bodyPr wrap="none">
            <a:spAutoFit/>
          </a:bodyPr>
          <a:lstStyle/>
          <a:p>
            <a:pPr eaLnBrk="1" hangingPunct="1"/>
            <a:r>
              <a:rPr lang="en-US">
                <a:solidFill>
                  <a:srgbClr val="000066"/>
                </a:solidFill>
                <a:latin typeface="Arial Black" pitchFamily="34" charset="0"/>
              </a:rPr>
              <a:t>Stockings</a:t>
            </a:r>
          </a:p>
          <a:p>
            <a:pPr eaLnBrk="1" hangingPunct="1"/>
            <a:endParaRPr lang="ru-RU">
              <a:latin typeface="Arial Black"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8" presetClass="entr" presetSubtype="0" accel="50000" fill="hold" nodeType="afterEffect">
                                  <p:stCondLst>
                                    <p:cond delay="0"/>
                                  </p:stCondLst>
                                  <p:childTnLst>
                                    <p:set>
                                      <p:cBhvr>
                                        <p:cTn id="6" dur="1" fill="hold">
                                          <p:stCondLst>
                                            <p:cond delay="0"/>
                                          </p:stCondLst>
                                        </p:cTn>
                                        <p:tgtEl>
                                          <p:spTgt spid="17424"/>
                                        </p:tgtEl>
                                        <p:attrNameLst>
                                          <p:attrName>style.visibility</p:attrName>
                                        </p:attrNameLst>
                                      </p:cBhvr>
                                      <p:to>
                                        <p:strVal val="visible"/>
                                      </p:to>
                                    </p:set>
                                    <p:anim calcmode="lin" valueType="num">
                                      <p:cBhvr>
                                        <p:cTn id="7" dur="1000" fill="hold"/>
                                        <p:tgtEl>
                                          <p:spTgt spid="17424"/>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8" dur="1000" fill="hold"/>
                                        <p:tgtEl>
                                          <p:spTgt spid="17424"/>
                                        </p:tgtEl>
                                        <p:attrNameLst>
                                          <p:attrName>ppt_x</p:attrName>
                                        </p:attrNameLst>
                                      </p:cBhvr>
                                      <p:tavLst>
                                        <p:tav tm="0">
                                          <p:val>
                                            <p:fltVal val="-1"/>
                                          </p:val>
                                        </p:tav>
                                        <p:tav tm="50000">
                                          <p:val>
                                            <p:fltVal val="0.95"/>
                                          </p:val>
                                        </p:tav>
                                        <p:tav tm="100000">
                                          <p:val>
                                            <p:strVal val="#ppt_x"/>
                                          </p:val>
                                        </p:tav>
                                      </p:tavLst>
                                    </p:anim>
                                    <p:anim calcmode="lin" valueType="num">
                                      <p:cBhvr>
                                        <p:cTn id="9" dur="1000" fill="hold"/>
                                        <p:tgtEl>
                                          <p:spTgt spid="17424"/>
                                        </p:tgtEl>
                                        <p:attrNameLst>
                                          <p:attrName>ppt_y</p:attrName>
                                        </p:attrNameLst>
                                      </p:cBhvr>
                                      <p:tavLst>
                                        <p:tav tm="0">
                                          <p:val>
                                            <p:strVal val="#ppt_y"/>
                                          </p:val>
                                        </p:tav>
                                        <p:tav tm="100000">
                                          <p:val>
                                            <p:strVal val="#ppt_y"/>
                                          </p:val>
                                        </p:tav>
                                      </p:tavLst>
                                    </p:anim>
                                    <p:animEffect transition="in" filter="fade">
                                      <p:cBhvr>
                                        <p:cTn id="10" dur="1000"/>
                                        <p:tgtEl>
                                          <p:spTgt spid="17424"/>
                                        </p:tgtEl>
                                      </p:cBhvr>
                                    </p:animEffect>
                                  </p:childTnLst>
                                </p:cTn>
                              </p:par>
                            </p:childTnLst>
                          </p:cTn>
                        </p:par>
                        <p:par>
                          <p:cTn id="11" fill="hold">
                            <p:stCondLst>
                              <p:cond delay="1000"/>
                            </p:stCondLst>
                            <p:childTnLst>
                              <p:par>
                                <p:cTn id="12" presetID="35" presetClass="entr" presetSubtype="0" fill="hold" nodeType="afterEffect">
                                  <p:stCondLst>
                                    <p:cond delay="0"/>
                                  </p:stCondLst>
                                  <p:childTnLst>
                                    <p:set>
                                      <p:cBhvr>
                                        <p:cTn id="13" dur="1" fill="hold">
                                          <p:stCondLst>
                                            <p:cond delay="0"/>
                                          </p:stCondLst>
                                        </p:cTn>
                                        <p:tgtEl>
                                          <p:spTgt spid="17425"/>
                                        </p:tgtEl>
                                        <p:attrNameLst>
                                          <p:attrName>style.visibility</p:attrName>
                                        </p:attrNameLst>
                                      </p:cBhvr>
                                      <p:to>
                                        <p:strVal val="visible"/>
                                      </p:to>
                                    </p:set>
                                    <p:animEffect transition="in" filter="fade">
                                      <p:cBhvr>
                                        <p:cTn id="14" dur="2000"/>
                                        <p:tgtEl>
                                          <p:spTgt spid="17425"/>
                                        </p:tgtEl>
                                      </p:cBhvr>
                                    </p:animEffect>
                                    <p:anim calcmode="lin" valueType="num">
                                      <p:cBhvr>
                                        <p:cTn id="15" dur="2000" fill="hold"/>
                                        <p:tgtEl>
                                          <p:spTgt spid="17425"/>
                                        </p:tgtEl>
                                        <p:attrNameLst>
                                          <p:attrName>style.rotation</p:attrName>
                                        </p:attrNameLst>
                                      </p:cBhvr>
                                      <p:tavLst>
                                        <p:tav tm="0">
                                          <p:val>
                                            <p:fltVal val="720"/>
                                          </p:val>
                                        </p:tav>
                                        <p:tav tm="100000">
                                          <p:val>
                                            <p:fltVal val="0"/>
                                          </p:val>
                                        </p:tav>
                                      </p:tavLst>
                                    </p:anim>
                                    <p:anim calcmode="lin" valueType="num">
                                      <p:cBhvr>
                                        <p:cTn id="16" dur="2000" fill="hold"/>
                                        <p:tgtEl>
                                          <p:spTgt spid="17425"/>
                                        </p:tgtEl>
                                        <p:attrNameLst>
                                          <p:attrName>ppt_h</p:attrName>
                                        </p:attrNameLst>
                                      </p:cBhvr>
                                      <p:tavLst>
                                        <p:tav tm="0">
                                          <p:val>
                                            <p:fltVal val="0"/>
                                          </p:val>
                                        </p:tav>
                                        <p:tav tm="100000">
                                          <p:val>
                                            <p:strVal val="#ppt_h"/>
                                          </p:val>
                                        </p:tav>
                                      </p:tavLst>
                                    </p:anim>
                                    <p:anim calcmode="lin" valueType="num">
                                      <p:cBhvr>
                                        <p:cTn id="17" dur="2000" fill="hold"/>
                                        <p:tgtEl>
                                          <p:spTgt spid="17425"/>
                                        </p:tgtEl>
                                        <p:attrNameLst>
                                          <p:attrName>ppt_w</p:attrName>
                                        </p:attrNameLst>
                                      </p:cBhvr>
                                      <p:tavLst>
                                        <p:tav tm="0">
                                          <p:val>
                                            <p:fltVal val="0"/>
                                          </p:val>
                                        </p:tav>
                                        <p:tav tm="100000">
                                          <p:val>
                                            <p:strVal val="#ppt_w"/>
                                          </p:val>
                                        </p:tav>
                                      </p:tavLst>
                                    </p:anim>
                                  </p:childTnLst>
                                </p:cTn>
                              </p:par>
                            </p:childTnLst>
                          </p:cTn>
                        </p:par>
                        <p:par>
                          <p:cTn id="18" fill="hold">
                            <p:stCondLst>
                              <p:cond delay="3000"/>
                            </p:stCondLst>
                            <p:childTnLst>
                              <p:par>
                                <p:cTn id="19" presetID="49" presetClass="entr" presetSubtype="0" decel="100000" fill="hold" nodeType="afterEffect">
                                  <p:stCondLst>
                                    <p:cond delay="0"/>
                                  </p:stCondLst>
                                  <p:childTnLst>
                                    <p:set>
                                      <p:cBhvr>
                                        <p:cTn id="20" dur="1" fill="hold">
                                          <p:stCondLst>
                                            <p:cond delay="0"/>
                                          </p:stCondLst>
                                        </p:cTn>
                                        <p:tgtEl>
                                          <p:spTgt spid="17423"/>
                                        </p:tgtEl>
                                        <p:attrNameLst>
                                          <p:attrName>style.visibility</p:attrName>
                                        </p:attrNameLst>
                                      </p:cBhvr>
                                      <p:to>
                                        <p:strVal val="visible"/>
                                      </p:to>
                                    </p:set>
                                    <p:anim calcmode="lin" valueType="num">
                                      <p:cBhvr>
                                        <p:cTn id="21" dur="500" fill="hold"/>
                                        <p:tgtEl>
                                          <p:spTgt spid="17423"/>
                                        </p:tgtEl>
                                        <p:attrNameLst>
                                          <p:attrName>ppt_w</p:attrName>
                                        </p:attrNameLst>
                                      </p:cBhvr>
                                      <p:tavLst>
                                        <p:tav tm="0">
                                          <p:val>
                                            <p:fltVal val="0"/>
                                          </p:val>
                                        </p:tav>
                                        <p:tav tm="100000">
                                          <p:val>
                                            <p:strVal val="#ppt_w"/>
                                          </p:val>
                                        </p:tav>
                                      </p:tavLst>
                                    </p:anim>
                                    <p:anim calcmode="lin" valueType="num">
                                      <p:cBhvr>
                                        <p:cTn id="22" dur="500" fill="hold"/>
                                        <p:tgtEl>
                                          <p:spTgt spid="17423"/>
                                        </p:tgtEl>
                                        <p:attrNameLst>
                                          <p:attrName>ppt_h</p:attrName>
                                        </p:attrNameLst>
                                      </p:cBhvr>
                                      <p:tavLst>
                                        <p:tav tm="0">
                                          <p:val>
                                            <p:fltVal val="0"/>
                                          </p:val>
                                        </p:tav>
                                        <p:tav tm="100000">
                                          <p:val>
                                            <p:strVal val="#ppt_h"/>
                                          </p:val>
                                        </p:tav>
                                      </p:tavLst>
                                    </p:anim>
                                    <p:anim calcmode="lin" valueType="num">
                                      <p:cBhvr>
                                        <p:cTn id="23" dur="500" fill="hold"/>
                                        <p:tgtEl>
                                          <p:spTgt spid="17423"/>
                                        </p:tgtEl>
                                        <p:attrNameLst>
                                          <p:attrName>style.rotation</p:attrName>
                                        </p:attrNameLst>
                                      </p:cBhvr>
                                      <p:tavLst>
                                        <p:tav tm="0">
                                          <p:val>
                                            <p:fltVal val="360"/>
                                          </p:val>
                                        </p:tav>
                                        <p:tav tm="100000">
                                          <p:val>
                                            <p:fltVal val="0"/>
                                          </p:val>
                                        </p:tav>
                                      </p:tavLst>
                                    </p:anim>
                                    <p:animEffect transition="in" filter="fade">
                                      <p:cBhvr>
                                        <p:cTn id="24" dur="500"/>
                                        <p:tgtEl>
                                          <p:spTgt spid="17423"/>
                                        </p:tgtEl>
                                      </p:cBhvr>
                                    </p:animEffect>
                                  </p:childTnLst>
                                </p:cTn>
                              </p:par>
                            </p:childTnLst>
                          </p:cTn>
                        </p:par>
                        <p:par>
                          <p:cTn id="25" fill="hold">
                            <p:stCondLst>
                              <p:cond delay="3500"/>
                            </p:stCondLst>
                            <p:childTnLst>
                              <p:par>
                                <p:cTn id="26" presetID="35" presetClass="entr" presetSubtype="0" fill="hold" nodeType="afterEffect">
                                  <p:stCondLst>
                                    <p:cond delay="0"/>
                                  </p:stCondLst>
                                  <p:childTnLst>
                                    <p:set>
                                      <p:cBhvr>
                                        <p:cTn id="27" dur="1" fill="hold">
                                          <p:stCondLst>
                                            <p:cond delay="0"/>
                                          </p:stCondLst>
                                        </p:cTn>
                                        <p:tgtEl>
                                          <p:spTgt spid="17425"/>
                                        </p:tgtEl>
                                        <p:attrNameLst>
                                          <p:attrName>style.visibility</p:attrName>
                                        </p:attrNameLst>
                                      </p:cBhvr>
                                      <p:to>
                                        <p:strVal val="visible"/>
                                      </p:to>
                                    </p:set>
                                    <p:animEffect transition="in" filter="fade">
                                      <p:cBhvr>
                                        <p:cTn id="28" dur="2000"/>
                                        <p:tgtEl>
                                          <p:spTgt spid="17425"/>
                                        </p:tgtEl>
                                      </p:cBhvr>
                                    </p:animEffect>
                                    <p:anim calcmode="lin" valueType="num">
                                      <p:cBhvr>
                                        <p:cTn id="29" dur="2000" fill="hold"/>
                                        <p:tgtEl>
                                          <p:spTgt spid="17425"/>
                                        </p:tgtEl>
                                        <p:attrNameLst>
                                          <p:attrName>style.rotation</p:attrName>
                                        </p:attrNameLst>
                                      </p:cBhvr>
                                      <p:tavLst>
                                        <p:tav tm="0">
                                          <p:val>
                                            <p:fltVal val="720"/>
                                          </p:val>
                                        </p:tav>
                                        <p:tav tm="100000">
                                          <p:val>
                                            <p:fltVal val="0"/>
                                          </p:val>
                                        </p:tav>
                                      </p:tavLst>
                                    </p:anim>
                                    <p:anim calcmode="lin" valueType="num">
                                      <p:cBhvr>
                                        <p:cTn id="30" dur="2000" fill="hold"/>
                                        <p:tgtEl>
                                          <p:spTgt spid="17425"/>
                                        </p:tgtEl>
                                        <p:attrNameLst>
                                          <p:attrName>ppt_h</p:attrName>
                                        </p:attrNameLst>
                                      </p:cBhvr>
                                      <p:tavLst>
                                        <p:tav tm="0">
                                          <p:val>
                                            <p:fltVal val="0"/>
                                          </p:val>
                                        </p:tav>
                                        <p:tav tm="100000">
                                          <p:val>
                                            <p:strVal val="#ppt_h"/>
                                          </p:val>
                                        </p:tav>
                                      </p:tavLst>
                                    </p:anim>
                                    <p:anim calcmode="lin" valueType="num">
                                      <p:cBhvr>
                                        <p:cTn id="31" dur="2000" fill="hold"/>
                                        <p:tgtEl>
                                          <p:spTgt spid="17425"/>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Салют">
  <a:themeElements>
    <a:clrScheme name="Салют 1">
      <a:dk1>
        <a:srgbClr val="AF273E"/>
      </a:dk1>
      <a:lt1>
        <a:srgbClr val="FFCC00"/>
      </a:lt1>
      <a:dk2>
        <a:srgbClr val="000000"/>
      </a:dk2>
      <a:lt2>
        <a:srgbClr val="FFFFFF"/>
      </a:lt2>
      <a:accent1>
        <a:srgbClr val="FF8B17"/>
      </a:accent1>
      <a:accent2>
        <a:srgbClr val="FFE103"/>
      </a:accent2>
      <a:accent3>
        <a:srgbClr val="AAAAAA"/>
      </a:accent3>
      <a:accent4>
        <a:srgbClr val="DAAE00"/>
      </a:accent4>
      <a:accent5>
        <a:srgbClr val="FFC4AB"/>
      </a:accent5>
      <a:accent6>
        <a:srgbClr val="E7CC02"/>
      </a:accent6>
      <a:hlink>
        <a:srgbClr val="FF3399"/>
      </a:hlink>
      <a:folHlink>
        <a:srgbClr val="FE1F08"/>
      </a:folHlink>
    </a:clrScheme>
    <a:fontScheme name="Салют">
      <a:majorFont>
        <a:latin typeface="Arial Black"/>
        <a:ea typeface=""/>
        <a:cs typeface=""/>
      </a:majorFont>
      <a:minorFont>
        <a:latin typeface="Arial Black"/>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ru-RU"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ru-RU" sz="1800" b="0" i="0" u="none" strike="noStrike" cap="none" normalizeH="0" baseline="0" smtClean="0">
            <a:ln>
              <a:noFill/>
            </a:ln>
            <a:solidFill>
              <a:schemeClr val="tx1"/>
            </a:solidFill>
            <a:effectLst/>
            <a:latin typeface="Arial" charset="0"/>
          </a:defRPr>
        </a:defPPr>
      </a:lstStyle>
    </a:lnDef>
  </a:objectDefaults>
  <a:extraClrSchemeLst>
    <a:extraClrScheme>
      <a:clrScheme name="Салют 1">
        <a:dk1>
          <a:srgbClr val="AF273E"/>
        </a:dk1>
        <a:lt1>
          <a:srgbClr val="FFCC00"/>
        </a:lt1>
        <a:dk2>
          <a:srgbClr val="000000"/>
        </a:dk2>
        <a:lt2>
          <a:srgbClr val="FFFFFF"/>
        </a:lt2>
        <a:accent1>
          <a:srgbClr val="FF8B17"/>
        </a:accent1>
        <a:accent2>
          <a:srgbClr val="FFE103"/>
        </a:accent2>
        <a:accent3>
          <a:srgbClr val="AAAAAA"/>
        </a:accent3>
        <a:accent4>
          <a:srgbClr val="DAAE00"/>
        </a:accent4>
        <a:accent5>
          <a:srgbClr val="FFC4AB"/>
        </a:accent5>
        <a:accent6>
          <a:srgbClr val="E7CC02"/>
        </a:accent6>
        <a:hlink>
          <a:srgbClr val="FF3399"/>
        </a:hlink>
        <a:folHlink>
          <a:srgbClr val="FE1F08"/>
        </a:folHlink>
      </a:clrScheme>
      <a:clrMap bg1="dk2" tx1="lt1" bg2="dk1" tx2="lt2" accent1="accent1" accent2="accent2" accent3="accent3" accent4="accent4" accent5="accent5" accent6="accent6" hlink="hlink" folHlink="folHlink"/>
    </a:extraClrScheme>
    <a:extraClrScheme>
      <a:clrScheme name="Салют 2">
        <a:dk1>
          <a:srgbClr val="0000A4"/>
        </a:dk1>
        <a:lt1>
          <a:srgbClr val="CCFFFF"/>
        </a:lt1>
        <a:dk2>
          <a:srgbClr val="000066"/>
        </a:dk2>
        <a:lt2>
          <a:srgbClr val="00FFFF"/>
        </a:lt2>
        <a:accent1>
          <a:srgbClr val="51B2E3"/>
        </a:accent1>
        <a:accent2>
          <a:srgbClr val="04E8AC"/>
        </a:accent2>
        <a:accent3>
          <a:srgbClr val="AAAAB8"/>
        </a:accent3>
        <a:accent4>
          <a:srgbClr val="AEDADA"/>
        </a:accent4>
        <a:accent5>
          <a:srgbClr val="B3D5EF"/>
        </a:accent5>
        <a:accent6>
          <a:srgbClr val="03D29B"/>
        </a:accent6>
        <a:hlink>
          <a:srgbClr val="FF3399"/>
        </a:hlink>
        <a:folHlink>
          <a:srgbClr val="8F5FD5"/>
        </a:folHlink>
      </a:clrScheme>
      <a:clrMap bg1="dk2" tx1="lt1" bg2="dk1" tx2="lt2" accent1="accent1" accent2="accent2" accent3="accent3" accent4="accent4" accent5="accent5" accent6="accent6" hlink="hlink" folHlink="folHlink"/>
    </a:extraClrScheme>
    <a:extraClrScheme>
      <a:clrScheme name="Салют 3">
        <a:dk1>
          <a:srgbClr val="9F237F"/>
        </a:dk1>
        <a:lt1>
          <a:srgbClr val="FFCC00"/>
        </a:lt1>
        <a:dk2>
          <a:srgbClr val="000000"/>
        </a:dk2>
        <a:lt2>
          <a:srgbClr val="FFFFFF"/>
        </a:lt2>
        <a:accent1>
          <a:srgbClr val="39A6DD"/>
        </a:accent1>
        <a:accent2>
          <a:srgbClr val="FF03E7"/>
        </a:accent2>
        <a:accent3>
          <a:srgbClr val="AAAAAA"/>
        </a:accent3>
        <a:accent4>
          <a:srgbClr val="DAAE00"/>
        </a:accent4>
        <a:accent5>
          <a:srgbClr val="AED0EB"/>
        </a:accent5>
        <a:accent6>
          <a:srgbClr val="E702D1"/>
        </a:accent6>
        <a:hlink>
          <a:srgbClr val="FF3399"/>
        </a:hlink>
        <a:folHlink>
          <a:srgbClr val="753BCB"/>
        </a:folHlink>
      </a:clrScheme>
      <a:clrMap bg1="dk2" tx1="lt1" bg2="dk1" tx2="lt2" accent1="accent1" accent2="accent2" accent3="accent3" accent4="accent4" accent5="accent5" accent6="accent6" hlink="hlink" folHlink="folHlink"/>
    </a:extraClrScheme>
    <a:extraClrScheme>
      <a:clrScheme name="Салют 4">
        <a:dk1>
          <a:srgbClr val="00603B"/>
        </a:dk1>
        <a:lt1>
          <a:srgbClr val="FFCC00"/>
        </a:lt1>
        <a:dk2>
          <a:srgbClr val="000000"/>
        </a:dk2>
        <a:lt2>
          <a:srgbClr val="FFFFFF"/>
        </a:lt2>
        <a:accent1>
          <a:srgbClr val="39A6DD"/>
        </a:accent1>
        <a:accent2>
          <a:srgbClr val="07FB18"/>
        </a:accent2>
        <a:accent3>
          <a:srgbClr val="AAAAAA"/>
        </a:accent3>
        <a:accent4>
          <a:srgbClr val="DAAE00"/>
        </a:accent4>
        <a:accent5>
          <a:srgbClr val="AED0EB"/>
        </a:accent5>
        <a:accent6>
          <a:srgbClr val="06E315"/>
        </a:accent6>
        <a:hlink>
          <a:srgbClr val="FF3399"/>
        </a:hlink>
        <a:folHlink>
          <a:srgbClr val="753BCB"/>
        </a:folHlink>
      </a:clrScheme>
      <a:clrMap bg1="dk2" tx1="lt1" bg2="dk1" tx2="lt2" accent1="accent1" accent2="accent2" accent3="accent3" accent4="accent4" accent5="accent5" accent6="accent6" hlink="hlink" folHlink="folHlink"/>
    </a:extraClrScheme>
    <a:extraClrScheme>
      <a:clrScheme name="Салют 5">
        <a:dk1>
          <a:srgbClr val="FF6600"/>
        </a:dk1>
        <a:lt1>
          <a:srgbClr val="FFFFFF"/>
        </a:lt1>
        <a:dk2>
          <a:srgbClr val="003366"/>
        </a:dk2>
        <a:lt2>
          <a:srgbClr val="FFFFFF"/>
        </a:lt2>
        <a:accent1>
          <a:srgbClr val="FF99FF"/>
        </a:accent1>
        <a:accent2>
          <a:srgbClr val="FFFF99"/>
        </a:accent2>
        <a:accent3>
          <a:srgbClr val="AAADB8"/>
        </a:accent3>
        <a:accent4>
          <a:srgbClr val="DADADA"/>
        </a:accent4>
        <a:accent5>
          <a:srgbClr val="FFCAFF"/>
        </a:accent5>
        <a:accent6>
          <a:srgbClr val="E7E78A"/>
        </a:accent6>
        <a:hlink>
          <a:srgbClr val="FF3399"/>
        </a:hlink>
        <a:folHlink>
          <a:srgbClr val="FF9966"/>
        </a:folHlink>
      </a:clrScheme>
      <a:clrMap bg1="dk2" tx1="lt1" bg2="dk1" tx2="lt2" accent1="accent1" accent2="accent2" accent3="accent3" accent4="accent4" accent5="accent5" accent6="accent6" hlink="hlink" folHlink="folHlink"/>
    </a:extraClrScheme>
    <a:extraClrScheme>
      <a:clrScheme name="Салют 6">
        <a:dk1>
          <a:srgbClr val="000000"/>
        </a:dk1>
        <a:lt1>
          <a:srgbClr val="FFFFFF"/>
        </a:lt1>
        <a:dk2>
          <a:srgbClr val="993366"/>
        </a:dk2>
        <a:lt2>
          <a:srgbClr val="CCFFFF"/>
        </a:lt2>
        <a:accent1>
          <a:srgbClr val="CCECFF"/>
        </a:accent1>
        <a:accent2>
          <a:srgbClr val="FFFF99"/>
        </a:accent2>
        <a:accent3>
          <a:srgbClr val="FFFFFF"/>
        </a:accent3>
        <a:accent4>
          <a:srgbClr val="000000"/>
        </a:accent4>
        <a:accent5>
          <a:srgbClr val="E2F4FF"/>
        </a:accent5>
        <a:accent6>
          <a:srgbClr val="E7E78A"/>
        </a:accent6>
        <a:hlink>
          <a:srgbClr val="FFCCFF"/>
        </a:hlink>
        <a:folHlink>
          <a:srgbClr val="FFCCCC"/>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Origin</Template>
  <TotalTime>767</TotalTime>
  <Words>261</Words>
  <Application>Microsoft Office PowerPoint</Application>
  <PresentationFormat>Экран (4:3)</PresentationFormat>
  <Paragraphs>76</Paragraphs>
  <Slides>21</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21</vt:i4>
      </vt:variant>
    </vt:vector>
  </HeadingPairs>
  <TitlesOfParts>
    <vt:vector size="22" baseType="lpstr">
      <vt:lpstr>Салют</vt:lpstr>
      <vt:lpstr>Слайд 1</vt:lpstr>
      <vt:lpstr>          CHRISTMAS </vt:lpstr>
      <vt:lpstr>The 25th of December</vt:lpstr>
      <vt:lpstr>The 7th of January</vt:lpstr>
      <vt:lpstr>Christmas Symbols and traditions in Russia</vt:lpstr>
      <vt:lpstr>Слайд 6</vt:lpstr>
      <vt:lpstr>English Christmas symbols and Traditions </vt:lpstr>
      <vt:lpstr>Слайд 8</vt:lpstr>
      <vt:lpstr>Слайд 9</vt:lpstr>
      <vt:lpstr>       The English usually decorate their houses indoors and outdoors. On the 26th of December we have Boxing Day, when we give presents to each other. </vt:lpstr>
      <vt:lpstr>Legends about Christmas in England</vt:lpstr>
      <vt:lpstr>Legends about Christmas in Russia</vt:lpstr>
      <vt:lpstr>English Christmas meal The main Christmas dish in Britain is the turkey with a mix of grain crumbs and spices or chestnuts and entirely baked in furnace. We eat it with slices of ham, bacon, small sausages and the boiled or baked vegetables (a potato, carrots, a green peas). В качестве соуса используется специально приготовленная подлива и джем из красной смородины или клюквы. </vt:lpstr>
      <vt:lpstr>Слайд 14</vt:lpstr>
      <vt:lpstr>Christmas pudding  Traditional dessert is the Christmas pudding - very  dense pie with the dried fruits, prepared on pair.  Перед подачей на стол он обливается коньяком и  поджигается.  Пудинг является украшением стола.  По старинному рецепту он должен быть начинен  следующими предметами, которые  якобы предсказывают судьбу на ближайший год:  кольцо - к свадьбе, монетка - к богатству,  маленькая подковка - к удаче.</vt:lpstr>
      <vt:lpstr>Christmas meal in Russia</vt:lpstr>
      <vt:lpstr>Слайд 17</vt:lpstr>
      <vt:lpstr>Слайд 18</vt:lpstr>
      <vt:lpstr>Слайд 19</vt:lpstr>
      <vt:lpstr>Слайд 20</vt:lpstr>
      <vt:lpstr>Слайд 21</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CHRISTMAS </dc:title>
  <dc:creator>Домашний</dc:creator>
  <cp:lastModifiedBy>я</cp:lastModifiedBy>
  <cp:revision>16</cp:revision>
  <dcterms:created xsi:type="dcterms:W3CDTF">2008-08-19T11:20:01Z</dcterms:created>
  <dcterms:modified xsi:type="dcterms:W3CDTF">2011-12-24T20:18:28Z</dcterms:modified>
</cp:coreProperties>
</file>