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6" r:id="rId3"/>
    <p:sldId id="278" r:id="rId4"/>
    <p:sldId id="257" r:id="rId5"/>
    <p:sldId id="259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70" r:id="rId14"/>
    <p:sldId id="266" r:id="rId15"/>
    <p:sldId id="267" r:id="rId16"/>
    <p:sldId id="268" r:id="rId17"/>
    <p:sldId id="269" r:id="rId18"/>
    <p:sldId id="271" r:id="rId19"/>
    <p:sldId id="272" r:id="rId20"/>
    <p:sldId id="273" r:id="rId21"/>
    <p:sldId id="274" r:id="rId22"/>
    <p:sldId id="275" r:id="rId23"/>
    <p:sldId id="27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86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slide" Target="slide12.xml"/><Relationship Id="rId18" Type="http://schemas.openxmlformats.org/officeDocument/2006/relationships/slide" Target="slide15.xml"/><Relationship Id="rId26" Type="http://schemas.openxmlformats.org/officeDocument/2006/relationships/slide" Target="slide2.xml"/><Relationship Id="rId3" Type="http://schemas.openxmlformats.org/officeDocument/2006/relationships/slide" Target="slide6.xml"/><Relationship Id="rId21" Type="http://schemas.openxmlformats.org/officeDocument/2006/relationships/slide" Target="slide18.xml"/><Relationship Id="rId7" Type="http://schemas.openxmlformats.org/officeDocument/2006/relationships/slide" Target="slide5.xml"/><Relationship Id="rId12" Type="http://schemas.openxmlformats.org/officeDocument/2006/relationships/slide" Target="slide10.xml"/><Relationship Id="rId17" Type="http://schemas.openxmlformats.org/officeDocument/2006/relationships/slide" Target="slide13.xml"/><Relationship Id="rId25" Type="http://schemas.openxmlformats.org/officeDocument/2006/relationships/slide" Target="slide21.xml"/><Relationship Id="rId2" Type="http://schemas.openxmlformats.org/officeDocument/2006/relationships/image" Target="../media/image4.png"/><Relationship Id="rId16" Type="http://schemas.openxmlformats.org/officeDocument/2006/relationships/slide" Target="slide20.xml"/><Relationship Id="rId20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slide" Target="slide9.xml"/><Relationship Id="rId24" Type="http://schemas.openxmlformats.org/officeDocument/2006/relationships/slide" Target="slide22.xml"/><Relationship Id="rId5" Type="http://schemas.openxmlformats.org/officeDocument/2006/relationships/slide" Target="slide7.xml"/><Relationship Id="rId15" Type="http://schemas.openxmlformats.org/officeDocument/2006/relationships/slide" Target="slide23.xml"/><Relationship Id="rId23" Type="http://schemas.openxmlformats.org/officeDocument/2006/relationships/slide" Target="slide17.xml"/><Relationship Id="rId10" Type="http://schemas.openxmlformats.org/officeDocument/2006/relationships/image" Target="../media/image8.png"/><Relationship Id="rId19" Type="http://schemas.openxmlformats.org/officeDocument/2006/relationships/slide" Target="slide14.xml"/><Relationship Id="rId4" Type="http://schemas.openxmlformats.org/officeDocument/2006/relationships/image" Target="../media/image5.png"/><Relationship Id="rId9" Type="http://schemas.openxmlformats.org/officeDocument/2006/relationships/slide" Target="slide8.xml"/><Relationship Id="rId14" Type="http://schemas.openxmlformats.org/officeDocument/2006/relationships/slide" Target="slide11.xml"/><Relationship Id="rId22" Type="http://schemas.openxmlformats.org/officeDocument/2006/relationships/slide" Target="slide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428604"/>
            <a:ext cx="4793626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Куб 2"/>
          <p:cNvSpPr/>
          <p:nvPr/>
        </p:nvSpPr>
        <p:spPr>
          <a:xfrm rot="21063933">
            <a:off x="1066581" y="3066853"/>
            <a:ext cx="928694" cy="928694"/>
          </a:xfrm>
          <a:prstGeom prst="cube">
            <a:avLst/>
          </a:prstGeom>
          <a:solidFill>
            <a:srgbClr val="92D05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endParaRPr lang="ru-RU" sz="4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Куб 3"/>
          <p:cNvSpPr/>
          <p:nvPr/>
        </p:nvSpPr>
        <p:spPr>
          <a:xfrm rot="261480">
            <a:off x="2034175" y="3177190"/>
            <a:ext cx="928694" cy="928694"/>
          </a:xfrm>
          <a:prstGeom prst="cub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</a:t>
            </a:r>
            <a:endParaRPr lang="ru-RU" sz="4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Куб 4"/>
          <p:cNvSpPr/>
          <p:nvPr/>
        </p:nvSpPr>
        <p:spPr>
          <a:xfrm rot="21026994">
            <a:off x="3000364" y="3071810"/>
            <a:ext cx="928694" cy="928694"/>
          </a:xfrm>
          <a:prstGeom prst="cube">
            <a:avLst/>
          </a:prstGeom>
          <a:solidFill>
            <a:srgbClr val="00B05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</a:t>
            </a:r>
            <a:endParaRPr lang="ru-RU" sz="4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Куб 5"/>
          <p:cNvSpPr/>
          <p:nvPr/>
        </p:nvSpPr>
        <p:spPr>
          <a:xfrm rot="203208">
            <a:off x="3955679" y="3098431"/>
            <a:ext cx="928694" cy="928694"/>
          </a:xfrm>
          <a:prstGeom prst="cube">
            <a:avLst/>
          </a:prstGeom>
          <a:solidFill>
            <a:srgbClr val="FF000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</a:t>
            </a:r>
            <a:endParaRPr lang="ru-RU" sz="4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Куб 6"/>
          <p:cNvSpPr/>
          <p:nvPr/>
        </p:nvSpPr>
        <p:spPr>
          <a:xfrm rot="21119632">
            <a:off x="5918031" y="3274834"/>
            <a:ext cx="928694" cy="928694"/>
          </a:xfrm>
          <a:prstGeom prst="cube">
            <a:avLst/>
          </a:prstGeom>
          <a:solidFill>
            <a:srgbClr val="92D05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</a:t>
            </a:r>
            <a:endParaRPr lang="ru-RU" sz="4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Куб 7"/>
          <p:cNvSpPr/>
          <p:nvPr/>
        </p:nvSpPr>
        <p:spPr>
          <a:xfrm rot="755091">
            <a:off x="4947770" y="3233266"/>
            <a:ext cx="928694" cy="928694"/>
          </a:xfrm>
          <a:prstGeom prst="cube">
            <a:avLst/>
          </a:prstGeom>
          <a:solidFill>
            <a:srgbClr val="00B0F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endParaRPr lang="ru-RU" sz="4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Куб 8"/>
          <p:cNvSpPr/>
          <p:nvPr/>
        </p:nvSpPr>
        <p:spPr>
          <a:xfrm rot="593942">
            <a:off x="7002368" y="3216162"/>
            <a:ext cx="928694" cy="928694"/>
          </a:xfrm>
          <a:prstGeom prst="cube">
            <a:avLst/>
          </a:prstGeom>
          <a:solidFill>
            <a:srgbClr val="FFC00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</a:t>
            </a:r>
            <a:endParaRPr lang="ru-RU" sz="4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3216" y="285728"/>
            <a:ext cx="8572560" cy="6286544"/>
          </a:xfrm>
          <a:prstGeom prst="rect">
            <a:avLst/>
          </a:prstGeom>
          <a:noFill/>
          <a:ln w="76200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00063" y="4437112"/>
            <a:ext cx="8143875" cy="21351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Лексика по теме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lgerian" pitchFamily="82" charset="0"/>
              </a:rPr>
              <a:t>“My house”</a:t>
            </a: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(интерактивный плакат)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Автор: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Залипаева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Ирина Юрьевна,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читель английского языка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МОУ гимназии №10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г.Волгограда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625" y="6597650"/>
            <a:ext cx="1173163" cy="247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http://aida.ucoz.ru</a:t>
            </a:r>
            <a:endParaRPr lang="ru-RU" sz="100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279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218" y="404664"/>
            <a:ext cx="5715000" cy="428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8388424" y="6021288"/>
            <a:ext cx="755576" cy="8367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775722" y="5112543"/>
            <a:ext cx="15285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wall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240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32656"/>
            <a:ext cx="2757462" cy="41156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8532440" y="6165304"/>
            <a:ext cx="611560" cy="69269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588009" y="5085184"/>
            <a:ext cx="17011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door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353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0"/>
            <a:ext cx="5233764" cy="5233764"/>
          </a:xfrm>
          <a:prstGeom prst="rect">
            <a:avLst/>
          </a:prstGeom>
        </p:spPr>
      </p:pic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8388424" y="6093296"/>
            <a:ext cx="755576" cy="7647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174984" y="5631631"/>
            <a:ext cx="27940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curtains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101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21618"/>
            <a:ext cx="5544616" cy="3960440"/>
          </a:xfrm>
          <a:prstGeom prst="rect">
            <a:avLst/>
          </a:prstGeom>
        </p:spPr>
      </p:pic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8388424" y="6093296"/>
            <a:ext cx="755576" cy="7647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911981" y="4437112"/>
            <a:ext cx="15360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sofa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472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548680"/>
            <a:ext cx="6524327" cy="2946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8388424" y="6093296"/>
            <a:ext cx="755576" cy="7647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101391" y="4725144"/>
            <a:ext cx="29915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cushions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681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404664"/>
            <a:ext cx="4762500" cy="3914775"/>
          </a:xfrm>
          <a:prstGeom prst="rect">
            <a:avLst/>
          </a:prstGeom>
        </p:spPr>
      </p:pic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8532440" y="6165304"/>
            <a:ext cx="611560" cy="69269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329384" y="4725144"/>
            <a:ext cx="24852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picture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98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9050"/>
            <a:ext cx="5133975" cy="4229100"/>
          </a:xfrm>
          <a:prstGeom prst="rect">
            <a:avLst/>
          </a:prstGeom>
        </p:spPr>
      </p:pic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8532440" y="6165304"/>
            <a:ext cx="611560" cy="69269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593077" y="4653136"/>
            <a:ext cx="19578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ghost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388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68" b="44072"/>
          <a:stretch/>
        </p:blipFill>
        <p:spPr>
          <a:xfrm>
            <a:off x="2901330" y="188640"/>
            <a:ext cx="3168352" cy="4697220"/>
          </a:xfrm>
          <a:prstGeom prst="rect">
            <a:avLst/>
          </a:prstGeom>
        </p:spPr>
      </p:pic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8460432" y="6165304"/>
            <a:ext cx="683568" cy="69269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308677" y="5241974"/>
            <a:ext cx="23536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cooker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554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71326"/>
            <a:ext cx="4896544" cy="4443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8316416" y="6165304"/>
            <a:ext cx="827584" cy="69269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669607" y="5241974"/>
            <a:ext cx="20928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fridge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902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322" y="188640"/>
            <a:ext cx="5381777" cy="4071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8532440" y="6093296"/>
            <a:ext cx="611560" cy="7647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814256" y="5013176"/>
            <a:ext cx="14879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sink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355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1" b="99398" l="0" r="99763"/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71" y="1844824"/>
            <a:ext cx="8029575" cy="4743450"/>
          </a:xfrm>
          <a:prstGeom prst="rect">
            <a:avLst/>
          </a:prstGeom>
        </p:spPr>
      </p:pic>
      <p:sp>
        <p:nvSpPr>
          <p:cNvPr id="3" name="Прямоугольник 2">
            <a:hlinkClick r:id="rId4" action="ppaction://hlinksldjump"/>
          </p:cNvPr>
          <p:cNvSpPr/>
          <p:nvPr/>
        </p:nvSpPr>
        <p:spPr>
          <a:xfrm>
            <a:off x="3150876" y="620688"/>
            <a:ext cx="3012363" cy="101566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latin typeface="Curlz MT" pitchFamily="82" charset="0"/>
              </a:rPr>
              <a:t>My </a:t>
            </a:r>
            <a:r>
              <a:rPr lang="en-US" sz="6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latin typeface="Curlz MT" pitchFamily="82" charset="0"/>
                <a:hlinkClick r:id="rId4" action="ppaction://hlinksldjump"/>
              </a:rPr>
              <a:t>house</a:t>
            </a:r>
            <a:endParaRPr lang="ru-RU" sz="6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6268760"/>
            <a:ext cx="2068194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urlz MT" pitchFamily="82" charset="0"/>
              </a:rPr>
              <a:t>My family</a:t>
            </a:r>
            <a:endParaRPr lang="ru-RU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Управляющая кнопка: домой 5">
            <a:hlinkClick r:id="" action="ppaction://hlinkshowjump?jump=endshow" highlightClick="1"/>
          </p:cNvPr>
          <p:cNvSpPr/>
          <p:nvPr/>
        </p:nvSpPr>
        <p:spPr>
          <a:xfrm>
            <a:off x="8532440" y="6093296"/>
            <a:ext cx="611560" cy="76023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43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0"/>
            <a:ext cx="7291894" cy="5013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8604448" y="6093296"/>
            <a:ext cx="539552" cy="7647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860642" y="5184551"/>
            <a:ext cx="16578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bath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139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3666"/>
          <a:stretch/>
        </p:blipFill>
        <p:spPr>
          <a:xfrm>
            <a:off x="2406773" y="188640"/>
            <a:ext cx="3630911" cy="4429477"/>
          </a:xfrm>
          <a:prstGeom prst="rect">
            <a:avLst/>
          </a:prstGeom>
        </p:spPr>
      </p:pic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8604448" y="6093296"/>
            <a:ext cx="539552" cy="7647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73089" y="4618117"/>
            <a:ext cx="18982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clean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278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14308"/>
          <a:stretch/>
        </p:blipFill>
        <p:spPr>
          <a:xfrm>
            <a:off x="2627784" y="188640"/>
            <a:ext cx="3672408" cy="4446808"/>
          </a:xfrm>
          <a:prstGeom prst="rect">
            <a:avLst/>
          </a:prstGeom>
        </p:spPr>
      </p:pic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8532440" y="5949280"/>
            <a:ext cx="611560" cy="90872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596603" y="4869160"/>
            <a:ext cx="17347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dirty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587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ature.sfu-kras.ru/files/nature/ljagushka-o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0588"/>
            <a:ext cx="5715000" cy="4495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Управляющая кнопка: домой 1">
            <a:hlinkClick r:id="rId3" action="ppaction://hlinksldjump" highlightClick="1"/>
          </p:cNvPr>
          <p:cNvSpPr/>
          <p:nvPr/>
        </p:nvSpPr>
        <p:spPr>
          <a:xfrm>
            <a:off x="8532440" y="6093296"/>
            <a:ext cx="611560" cy="7647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728634" y="5169966"/>
            <a:ext cx="14970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frog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987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beyoung.ru/userfiles/pages/Webmaster/Read/happy-family2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45" y="1052736"/>
            <a:ext cx="3738551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39640" y="1052736"/>
            <a:ext cx="4844275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This is my family.</a:t>
            </a:r>
          </a:p>
          <a:p>
            <a:r>
              <a:rPr lang="en-US" sz="3200" dirty="0" smtClean="0"/>
              <a:t> My family is not big.</a:t>
            </a:r>
          </a:p>
          <a:p>
            <a:r>
              <a:rPr lang="en-US" sz="3200" dirty="0" smtClean="0"/>
              <a:t> I’ve got a mother, </a:t>
            </a:r>
          </a:p>
          <a:p>
            <a:r>
              <a:rPr lang="en-US" sz="3200" dirty="0" smtClean="0"/>
              <a:t>a father and a sister. </a:t>
            </a:r>
          </a:p>
          <a:p>
            <a:r>
              <a:rPr lang="en-US" sz="3200" dirty="0" smtClean="0"/>
              <a:t>We live in  a big house.</a:t>
            </a:r>
          </a:p>
          <a:p>
            <a:r>
              <a:rPr lang="en-US" sz="3200" dirty="0" smtClean="0"/>
              <a:t>Our house is nice.</a:t>
            </a:r>
          </a:p>
          <a:p>
            <a:r>
              <a:rPr lang="en-US" sz="3200" dirty="0" smtClean="0"/>
              <a:t>There are  three bedrooms, </a:t>
            </a:r>
          </a:p>
          <a:p>
            <a:r>
              <a:rPr lang="en-US" sz="3200" dirty="0"/>
              <a:t>a</a:t>
            </a:r>
            <a:r>
              <a:rPr lang="en-US" sz="3200" dirty="0" smtClean="0"/>
              <a:t> living room, a bathroom </a:t>
            </a:r>
          </a:p>
          <a:p>
            <a:r>
              <a:rPr lang="en-US" sz="3200" dirty="0" smtClean="0"/>
              <a:t>and a kitchen in it. </a:t>
            </a:r>
            <a:endParaRPr lang="ru-RU" sz="3200" dirty="0"/>
          </a:p>
        </p:txBody>
      </p:sp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8244408" y="5949280"/>
            <a:ext cx="899592" cy="90872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28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80"/>
            <a:ext cx="9144000" cy="6843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02" y="3068960"/>
            <a:ext cx="1368152" cy="520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22" y="3717032"/>
            <a:ext cx="1736943" cy="541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086179"/>
            <a:ext cx="1413971" cy="486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849619"/>
            <a:ext cx="1148705" cy="408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07193" y="980728"/>
            <a:ext cx="114807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11" action="ppaction://hlinksldjump"/>
              </a:rPr>
              <a:t>spider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1158042"/>
            <a:ext cx="97325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12" action="ppaction://hlinksldjump"/>
              </a:rPr>
              <a:t>wall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1681262"/>
            <a:ext cx="142987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13" action="ppaction://hlinksldjump"/>
              </a:rPr>
              <a:t>curtains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1695847"/>
            <a:ext cx="9156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14" action="ppaction://hlinksldjump"/>
              </a:rPr>
              <a:t>door</a:t>
            </a:r>
            <a:endParaRPr lang="ru-RU" sz="28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40152" y="1695847"/>
            <a:ext cx="81028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15" action="ppaction://hlinksldjump"/>
              </a:rPr>
              <a:t>frog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94190" y="2596594"/>
            <a:ext cx="89466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16" action="ppaction://hlinksldjump"/>
              </a:rPr>
              <a:t>bath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39605" y="4797152"/>
            <a:ext cx="83131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17" action="ppaction://hlinksldjump"/>
              </a:rPr>
              <a:t>sofa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98099" y="3856809"/>
            <a:ext cx="128349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18" action="ppaction://hlinksldjump"/>
              </a:rPr>
              <a:t>picture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36732" y="5589240"/>
            <a:ext cx="15295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19" action="ppaction://hlinksldjump"/>
              </a:rPr>
              <a:t>cushions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5064" y="5327630"/>
            <a:ext cx="103502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20" action="ppaction://hlinksldjump"/>
              </a:rPr>
              <a:t>ghost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670576" y="4752984"/>
            <a:ext cx="109292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21" action="ppaction://hlinksldjump"/>
              </a:rPr>
              <a:t>fridge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750437" y="5280669"/>
            <a:ext cx="84136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22" action="ppaction://hlinksldjump"/>
              </a:rPr>
              <a:t>sink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697185" y="5903535"/>
            <a:ext cx="122950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23" action="ppaction://hlinksldjump"/>
              </a:rPr>
              <a:t>cooker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54126" y="5014594"/>
            <a:ext cx="9204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24" action="ppaction://hlinksldjump"/>
              </a:rPr>
              <a:t>dirty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461087" y="4258047"/>
            <a:ext cx="100700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25" action="ppaction://hlinksldjump"/>
              </a:rPr>
              <a:t>clean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Управляющая кнопка: домой 16">
            <a:hlinkClick r:id="rId26" action="ppaction://hlinksldjump" highlightClick="1"/>
          </p:cNvPr>
          <p:cNvSpPr/>
          <p:nvPr/>
        </p:nvSpPr>
        <p:spPr>
          <a:xfrm>
            <a:off x="8604448" y="6165145"/>
            <a:ext cx="539552" cy="69285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3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8942" y="-802828"/>
            <a:ext cx="6422101" cy="8352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8460432" y="6021288"/>
            <a:ext cx="683568" cy="8367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-2654" y="5661357"/>
            <a:ext cx="31000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bathroom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2564904"/>
            <a:ext cx="8208913" cy="194421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There is a </a:t>
            </a:r>
            <a:r>
              <a:rPr lang="en-US" sz="3200" dirty="0" smtClean="0">
                <a:solidFill>
                  <a:srgbClr val="FF0000"/>
                </a:solidFill>
              </a:rPr>
              <a:t>bathroom</a:t>
            </a:r>
            <a:r>
              <a:rPr lang="en-US" sz="3200" dirty="0" smtClean="0"/>
              <a:t> in our house. There is a </a:t>
            </a:r>
            <a:r>
              <a:rPr lang="en-US" sz="3200" dirty="0" smtClean="0">
                <a:solidFill>
                  <a:srgbClr val="FF0000"/>
                </a:solidFill>
              </a:rPr>
              <a:t>sink</a:t>
            </a:r>
            <a:r>
              <a:rPr lang="en-US" sz="3200" dirty="0" smtClean="0"/>
              <a:t> and a </a:t>
            </a:r>
            <a:r>
              <a:rPr lang="en-US" sz="3200" dirty="0" smtClean="0">
                <a:solidFill>
                  <a:srgbClr val="FF0000"/>
                </a:solidFill>
              </a:rPr>
              <a:t>bath</a:t>
            </a:r>
            <a:r>
              <a:rPr lang="en-US" sz="3200" dirty="0" smtClean="0"/>
              <a:t> here. There is a </a:t>
            </a:r>
            <a:r>
              <a:rPr lang="en-US" sz="3200" dirty="0" smtClean="0">
                <a:solidFill>
                  <a:srgbClr val="FF0000"/>
                </a:solidFill>
              </a:rPr>
              <a:t>carpet</a:t>
            </a:r>
            <a:r>
              <a:rPr lang="en-US" sz="3200" dirty="0" smtClean="0"/>
              <a:t> on the floor. I can have a </a:t>
            </a:r>
            <a:r>
              <a:rPr lang="en-US" sz="3200" dirty="0" smtClean="0">
                <a:solidFill>
                  <a:srgbClr val="FF0000"/>
                </a:solidFill>
              </a:rPr>
              <a:t>bath</a:t>
            </a:r>
            <a:r>
              <a:rPr lang="en-US" sz="3200" dirty="0" smtClean="0"/>
              <a:t> in the </a:t>
            </a:r>
            <a:r>
              <a:rPr lang="en-US" sz="3200" dirty="0" smtClean="0">
                <a:solidFill>
                  <a:srgbClr val="FF0000"/>
                </a:solidFill>
              </a:rPr>
              <a:t>bathroom</a:t>
            </a:r>
            <a:r>
              <a:rPr lang="en-US" sz="3200" dirty="0" smtClean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4912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76524" y="-704315"/>
            <a:ext cx="6062961" cy="842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Управляющая кнопка: домой 1">
            <a:hlinkClick r:id="rId3" action="ppaction://hlinksldjump" highlightClick="1"/>
          </p:cNvPr>
          <p:cNvSpPr/>
          <p:nvPr/>
        </p:nvSpPr>
        <p:spPr>
          <a:xfrm>
            <a:off x="8532440" y="6165304"/>
            <a:ext cx="611560" cy="69269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61678" y="5703639"/>
            <a:ext cx="28660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bedroom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3508154"/>
            <a:ext cx="8424937" cy="193707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This is my </a:t>
            </a:r>
            <a:r>
              <a:rPr lang="en-US" sz="2800" dirty="0" smtClean="0">
                <a:solidFill>
                  <a:srgbClr val="FF0000"/>
                </a:solidFill>
              </a:rPr>
              <a:t>bedroom</a:t>
            </a:r>
            <a:r>
              <a:rPr lang="en-US" sz="2800" dirty="0" smtClean="0"/>
              <a:t>. There is </a:t>
            </a:r>
            <a:r>
              <a:rPr lang="en-US" sz="2800" dirty="0" smtClean="0">
                <a:solidFill>
                  <a:srgbClr val="FF0000"/>
                </a:solidFill>
              </a:rPr>
              <a:t>a bed, a desk, a chair </a:t>
            </a:r>
            <a:r>
              <a:rPr lang="en-US" sz="2800" dirty="0" smtClean="0"/>
              <a:t>and </a:t>
            </a:r>
            <a:r>
              <a:rPr lang="en-US" sz="2800" dirty="0" smtClean="0">
                <a:solidFill>
                  <a:srgbClr val="FF0000"/>
                </a:solidFill>
              </a:rPr>
              <a:t>a lamp </a:t>
            </a:r>
            <a:r>
              <a:rPr lang="en-US" sz="2800" dirty="0" smtClean="0"/>
              <a:t>here. There is </a:t>
            </a:r>
            <a:r>
              <a:rPr lang="en-US" sz="2800" dirty="0" smtClean="0">
                <a:solidFill>
                  <a:srgbClr val="FF0000"/>
                </a:solidFill>
              </a:rPr>
              <a:t>a carpet </a:t>
            </a:r>
            <a:r>
              <a:rPr lang="en-US" sz="2800" dirty="0" smtClean="0"/>
              <a:t>on the floor. I can sleep and play games here.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3530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52608" y="-804582"/>
            <a:ext cx="6054808" cy="8136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Управляющая кнопка: домой 1">
            <a:hlinkClick r:id="rId3" action="ppaction://hlinksldjump" highlightClick="1"/>
          </p:cNvPr>
          <p:cNvSpPr/>
          <p:nvPr/>
        </p:nvSpPr>
        <p:spPr>
          <a:xfrm>
            <a:off x="8406680" y="6119874"/>
            <a:ext cx="683568" cy="73812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-61164" y="5829609"/>
            <a:ext cx="34944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iving room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2924944"/>
            <a:ext cx="8136904" cy="25922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This is our </a:t>
            </a:r>
            <a:r>
              <a:rPr lang="en-US" sz="3200" dirty="0" smtClean="0">
                <a:solidFill>
                  <a:srgbClr val="FF0000"/>
                </a:solidFill>
              </a:rPr>
              <a:t>living room</a:t>
            </a:r>
            <a:r>
              <a:rPr lang="en-US" sz="3200" dirty="0" smtClean="0"/>
              <a:t>. There is a </a:t>
            </a:r>
            <a:r>
              <a:rPr lang="en-US" sz="3200" dirty="0" smtClean="0">
                <a:solidFill>
                  <a:srgbClr val="FF0000"/>
                </a:solidFill>
              </a:rPr>
              <a:t>sofa</a:t>
            </a:r>
            <a:r>
              <a:rPr lang="en-US" sz="3200" dirty="0" smtClean="0"/>
              <a:t>, two </a:t>
            </a:r>
            <a:r>
              <a:rPr lang="en-US" sz="3200" dirty="0" smtClean="0">
                <a:solidFill>
                  <a:srgbClr val="FF0000"/>
                </a:solidFill>
              </a:rPr>
              <a:t>armchairs</a:t>
            </a:r>
            <a:r>
              <a:rPr lang="en-US" sz="3200" dirty="0" smtClean="0"/>
              <a:t>, a table and a </a:t>
            </a:r>
            <a:r>
              <a:rPr lang="en-US" sz="3200" dirty="0" smtClean="0">
                <a:solidFill>
                  <a:srgbClr val="FF0000"/>
                </a:solidFill>
              </a:rPr>
              <a:t>picture</a:t>
            </a:r>
            <a:r>
              <a:rPr lang="en-US" sz="3200" dirty="0" smtClean="0"/>
              <a:t> here. There is a </a:t>
            </a:r>
            <a:r>
              <a:rPr lang="en-US" sz="3200" dirty="0" smtClean="0">
                <a:solidFill>
                  <a:srgbClr val="FF0000"/>
                </a:solidFill>
              </a:rPr>
              <a:t>carpet</a:t>
            </a:r>
            <a:r>
              <a:rPr lang="en-US" sz="3200" dirty="0" smtClean="0"/>
              <a:t> on the floor. We can read books and talk here.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85021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43103" y="-739224"/>
            <a:ext cx="6385784" cy="8280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Управляющая кнопка: домой 1">
            <a:hlinkClick r:id="rId3" action="ppaction://hlinksldjump" highlightClick="1"/>
          </p:cNvPr>
          <p:cNvSpPr/>
          <p:nvPr/>
        </p:nvSpPr>
        <p:spPr>
          <a:xfrm>
            <a:off x="8460432" y="6165304"/>
            <a:ext cx="683568" cy="69269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5949255"/>
            <a:ext cx="23444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kitchen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3401236"/>
            <a:ext cx="7848872" cy="21880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This is our </a:t>
            </a:r>
            <a:r>
              <a:rPr lang="en-US" sz="3200" dirty="0" smtClean="0">
                <a:solidFill>
                  <a:srgbClr val="FF0000"/>
                </a:solidFill>
              </a:rPr>
              <a:t>kitchen</a:t>
            </a:r>
            <a:r>
              <a:rPr lang="en-US" sz="3200" dirty="0" smtClean="0"/>
              <a:t>. There is </a:t>
            </a:r>
            <a:r>
              <a:rPr lang="en-US" sz="3200" dirty="0" smtClean="0">
                <a:solidFill>
                  <a:srgbClr val="FF0000"/>
                </a:solidFill>
              </a:rPr>
              <a:t>a fridge, a sink and a cooker</a:t>
            </a:r>
            <a:r>
              <a:rPr lang="en-US" sz="3200" dirty="0" smtClean="0"/>
              <a:t> here. We have got a big table in the kitchen. We can eat here.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88721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09550"/>
            <a:ext cx="5023444" cy="41862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8316416" y="5877272"/>
            <a:ext cx="827584" cy="9807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463621" y="4953942"/>
            <a:ext cx="21996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spider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434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267</Words>
  <Application>Microsoft Office PowerPoint</Application>
  <PresentationFormat>Экран (4:3)</PresentationFormat>
  <Paragraphs>62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Ирча</dc:creator>
  <cp:lastModifiedBy>Ирча</cp:lastModifiedBy>
  <cp:revision>17</cp:revision>
  <dcterms:created xsi:type="dcterms:W3CDTF">2012-09-28T02:10:45Z</dcterms:created>
  <dcterms:modified xsi:type="dcterms:W3CDTF">2012-09-30T15:31:17Z</dcterms:modified>
</cp:coreProperties>
</file>